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339" r:id="rId4"/>
    <p:sldId id="372" r:id="rId5"/>
    <p:sldId id="260" r:id="rId6"/>
    <p:sldId id="373" r:id="rId7"/>
    <p:sldId id="374" r:id="rId8"/>
    <p:sldId id="375" r:id="rId9"/>
    <p:sldId id="376" r:id="rId10"/>
    <p:sldId id="377" r:id="rId11"/>
    <p:sldId id="380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90" r:id="rId20"/>
    <p:sldId id="391" r:id="rId21"/>
    <p:sldId id="392" r:id="rId22"/>
    <p:sldId id="349" r:id="rId23"/>
    <p:sldId id="393" r:id="rId24"/>
    <p:sldId id="394" r:id="rId25"/>
    <p:sldId id="351" r:id="rId26"/>
    <p:sldId id="395" r:id="rId27"/>
    <p:sldId id="396" r:id="rId28"/>
    <p:sldId id="397" r:id="rId29"/>
    <p:sldId id="361" r:id="rId30"/>
    <p:sldId id="398" r:id="rId31"/>
    <p:sldId id="399" r:id="rId32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92F7"/>
    <a:srgbClr val="FFFFFF"/>
    <a:srgbClr val="F2E0F2"/>
    <a:srgbClr val="FFD5FF"/>
    <a:srgbClr val="EBB5E8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AAB79-E813-4D09-B033-13440B21053B}" v="103" dt="2023-04-26T15:17:58.2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94660"/>
  </p:normalViewPr>
  <p:slideViewPr>
    <p:cSldViewPr>
      <p:cViewPr varScale="1">
        <p:scale>
          <a:sx n="39" d="100"/>
          <a:sy n="39" d="100"/>
        </p:scale>
        <p:origin x="30" y="10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김 지안" userId="1a1c0f763e151765" providerId="LiveId" clId="{DB8AAB79-E813-4D09-B033-13440B21053B}"/>
    <pc:docChg chg="undo custSel addSld delSld modSld">
      <pc:chgData name="김 지안" userId="1a1c0f763e151765" providerId="LiveId" clId="{DB8AAB79-E813-4D09-B033-13440B21053B}" dt="2023-04-26T15:17:58.288" v="3546"/>
      <pc:docMkLst>
        <pc:docMk/>
      </pc:docMkLst>
      <pc:sldChg chg="modSp mod">
        <pc:chgData name="김 지안" userId="1a1c0f763e151765" providerId="LiveId" clId="{DB8AAB79-E813-4D09-B033-13440B21053B}" dt="2023-04-22T16:22:18.254" v="55" actId="20577"/>
        <pc:sldMkLst>
          <pc:docMk/>
          <pc:sldMk cId="0" sldId="256"/>
        </pc:sldMkLst>
        <pc:spChg chg="mod">
          <ac:chgData name="김 지안" userId="1a1c0f763e151765" providerId="LiveId" clId="{DB8AAB79-E813-4D09-B033-13440B21053B}" dt="2023-04-22T16:22:18.254" v="55" actId="20577"/>
          <ac:spMkLst>
            <pc:docMk/>
            <pc:sldMk cId="0" sldId="256"/>
            <ac:spMk id="27" creationId="{00000000-0000-0000-0000-000000000000}"/>
          </ac:spMkLst>
        </pc:spChg>
      </pc:sldChg>
      <pc:sldChg chg="modSp mod">
        <pc:chgData name="김 지안" userId="1a1c0f763e151765" providerId="LiveId" clId="{DB8AAB79-E813-4D09-B033-13440B21053B}" dt="2023-04-22T17:30:42.473" v="2439" actId="20577"/>
        <pc:sldMkLst>
          <pc:docMk/>
          <pc:sldMk cId="0" sldId="257"/>
        </pc:sldMkLst>
        <pc:spChg chg="mod">
          <ac:chgData name="김 지안" userId="1a1c0f763e151765" providerId="LiveId" clId="{DB8AAB79-E813-4D09-B033-13440B21053B}" dt="2023-04-22T17:30:42.473" v="2439" actId="20577"/>
          <ac:spMkLst>
            <pc:docMk/>
            <pc:sldMk cId="0" sldId="257"/>
            <ac:spMk id="3" creationId="{1E486A62-EF43-ED95-0F1B-D7F9C9DC0485}"/>
          </ac:spMkLst>
        </pc:spChg>
        <pc:spChg chg="mod">
          <ac:chgData name="김 지안" userId="1a1c0f763e151765" providerId="LiveId" clId="{DB8AAB79-E813-4D09-B033-13440B21053B}" dt="2023-04-22T16:23:05.097" v="61" actId="1076"/>
          <ac:spMkLst>
            <pc:docMk/>
            <pc:sldMk cId="0" sldId="257"/>
            <ac:spMk id="8" creationId="{CE4D2305-FA2C-E778-775F-82EAFE5FBDF0}"/>
          </ac:spMkLst>
        </pc:spChg>
        <pc:spChg chg="mod">
          <ac:chgData name="김 지안" userId="1a1c0f763e151765" providerId="LiveId" clId="{DB8AAB79-E813-4D09-B033-13440B21053B}" dt="2023-04-22T16:22:29.997" v="57" actId="20577"/>
          <ac:spMkLst>
            <pc:docMk/>
            <pc:sldMk cId="0" sldId="257"/>
            <ac:spMk id="24" creationId="{00000000-0000-0000-0000-000000000000}"/>
          </ac:spMkLst>
        </pc:spChg>
        <pc:spChg chg="mod">
          <ac:chgData name="김 지안" userId="1a1c0f763e151765" providerId="LiveId" clId="{DB8AAB79-E813-4D09-B033-13440B21053B}" dt="2023-04-22T16:22:47.730" v="60" actId="14100"/>
          <ac:spMkLst>
            <pc:docMk/>
            <pc:sldMk cId="0" sldId="257"/>
            <ac:spMk id="31" creationId="{00000000-0000-0000-0000-000000000000}"/>
          </ac:spMkLst>
        </pc:spChg>
        <pc:spChg chg="mod">
          <ac:chgData name="김 지안" userId="1a1c0f763e151765" providerId="LiveId" clId="{DB8AAB79-E813-4D09-B033-13440B21053B}" dt="2023-04-22T16:22:35.451" v="59" actId="20577"/>
          <ac:spMkLst>
            <pc:docMk/>
            <pc:sldMk cId="0" sldId="257"/>
            <ac:spMk id="38" creationId="{00000000-0000-0000-0000-000000000000}"/>
          </ac:spMkLst>
        </pc:spChg>
        <pc:spChg chg="mod">
          <ac:chgData name="김 지안" userId="1a1c0f763e151765" providerId="LiveId" clId="{DB8AAB79-E813-4D09-B033-13440B21053B}" dt="2023-04-22T16:23:10.545" v="62" actId="1076"/>
          <ac:spMkLst>
            <pc:docMk/>
            <pc:sldMk cId="0" sldId="257"/>
            <ac:spMk id="43" creationId="{00000000-0000-0000-0000-000000000000}"/>
          </ac:spMkLst>
        </pc:spChg>
      </pc:sldChg>
      <pc:sldChg chg="addSp delSp modSp mod">
        <pc:chgData name="김 지안" userId="1a1c0f763e151765" providerId="LiveId" clId="{DB8AAB79-E813-4D09-B033-13440B21053B}" dt="2023-04-22T16:26:56.665" v="101" actId="20577"/>
        <pc:sldMkLst>
          <pc:docMk/>
          <pc:sldMk cId="0" sldId="260"/>
        </pc:sldMkLst>
        <pc:spChg chg="add mod">
          <ac:chgData name="김 지안" userId="1a1c0f763e151765" providerId="LiveId" clId="{DB8AAB79-E813-4D09-B033-13440B21053B}" dt="2023-04-22T16:26:56.665" v="101" actId="20577"/>
          <ac:spMkLst>
            <pc:docMk/>
            <pc:sldMk cId="0" sldId="260"/>
            <ac:spMk id="3" creationId="{1DF07807-A59A-A0C4-EC31-783C63E29000}"/>
          </ac:spMkLst>
        </pc:spChg>
        <pc:spChg chg="mod">
          <ac:chgData name="김 지안" userId="1a1c0f763e151765" providerId="LiveId" clId="{DB8AAB79-E813-4D09-B033-13440B21053B}" dt="2023-04-22T16:25:14.645" v="91" actId="20577"/>
          <ac:spMkLst>
            <pc:docMk/>
            <pc:sldMk cId="0" sldId="260"/>
            <ac:spMk id="29" creationId="{00000000-0000-0000-0000-000000000000}"/>
          </ac:spMkLst>
        </pc:spChg>
        <pc:picChg chg="del">
          <ac:chgData name="김 지안" userId="1a1c0f763e151765" providerId="LiveId" clId="{DB8AAB79-E813-4D09-B033-13440B21053B}" dt="2023-04-22T16:23:24.458" v="64" actId="478"/>
          <ac:picMkLst>
            <pc:docMk/>
            <pc:sldMk cId="0" sldId="260"/>
            <ac:picMk id="6" creationId="{D28DE37F-E9CA-8EF6-6E7E-E48129AE9A3F}"/>
          </ac:picMkLst>
        </pc:picChg>
      </pc:sldChg>
      <pc:sldChg chg="addSp delSp modSp mod">
        <pc:chgData name="김 지안" userId="1a1c0f763e151765" providerId="LiveId" clId="{DB8AAB79-E813-4D09-B033-13440B21053B}" dt="2023-04-22T17:28:51.491" v="2409" actId="20577"/>
        <pc:sldMkLst>
          <pc:docMk/>
          <pc:sldMk cId="2703969118" sldId="349"/>
        </pc:sldMkLst>
        <pc:spChg chg="del">
          <ac:chgData name="김 지안" userId="1a1c0f763e151765" providerId="LiveId" clId="{DB8AAB79-E813-4D09-B033-13440B21053B}" dt="2023-04-22T16:23:31.685" v="69" actId="478"/>
          <ac:spMkLst>
            <pc:docMk/>
            <pc:sldMk cId="2703969118" sldId="349"/>
            <ac:spMk id="5" creationId="{05D82151-CBD0-F8F8-4520-FF9F9951FD99}"/>
          </ac:spMkLst>
        </pc:spChg>
        <pc:spChg chg="add del mod">
          <ac:chgData name="김 지안" userId="1a1c0f763e151765" providerId="LiveId" clId="{DB8AAB79-E813-4D09-B033-13440B21053B}" dt="2023-04-22T17:20:24.801" v="2281"/>
          <ac:spMkLst>
            <pc:docMk/>
            <pc:sldMk cId="2703969118" sldId="349"/>
            <ac:spMk id="6" creationId="{57CEC916-12DD-87C7-8678-77A1DE1458B1}"/>
          </ac:spMkLst>
        </pc:spChg>
        <pc:spChg chg="del">
          <ac:chgData name="김 지안" userId="1a1c0f763e151765" providerId="LiveId" clId="{DB8AAB79-E813-4D09-B033-13440B21053B}" dt="2023-04-22T16:23:34.410" v="70" actId="478"/>
          <ac:spMkLst>
            <pc:docMk/>
            <pc:sldMk cId="2703969118" sldId="349"/>
            <ac:spMk id="8" creationId="{DA1A248C-56E0-D8FB-913C-21CC6D104C35}"/>
          </ac:spMkLst>
        </pc:spChg>
        <pc:spChg chg="add del mod">
          <ac:chgData name="김 지안" userId="1a1c0f763e151765" providerId="LiveId" clId="{DB8AAB79-E813-4D09-B033-13440B21053B}" dt="2023-04-22T17:22:54.921" v="2383" actId="478"/>
          <ac:spMkLst>
            <pc:docMk/>
            <pc:sldMk cId="2703969118" sldId="349"/>
            <ac:spMk id="9" creationId="{642BB566-E941-350A-5563-357BB666A6B3}"/>
          </ac:spMkLst>
        </pc:spChg>
        <pc:spChg chg="mod">
          <ac:chgData name="김 지안" userId="1a1c0f763e151765" providerId="LiveId" clId="{DB8AAB79-E813-4D09-B033-13440B21053B}" dt="2023-04-22T17:18:35.090" v="2154" actId="20577"/>
          <ac:spMkLst>
            <pc:docMk/>
            <pc:sldMk cId="2703969118" sldId="349"/>
            <ac:spMk id="29" creationId="{00000000-0000-0000-0000-000000000000}"/>
          </ac:spMkLst>
        </pc:spChg>
        <pc:spChg chg="mod">
          <ac:chgData name="김 지안" userId="1a1c0f763e151765" providerId="LiveId" clId="{DB8AAB79-E813-4D09-B033-13440B21053B}" dt="2023-04-22T17:28:51.491" v="2409" actId="20577"/>
          <ac:spMkLst>
            <pc:docMk/>
            <pc:sldMk cId="2703969118" sldId="349"/>
            <ac:spMk id="33" creationId="{00000000-0000-0000-0000-000000000000}"/>
          </ac:spMkLst>
        </pc:spChg>
        <pc:grpChg chg="mod">
          <ac:chgData name="김 지안" userId="1a1c0f763e151765" providerId="LiveId" clId="{DB8AAB79-E813-4D09-B033-13440B21053B}" dt="2023-04-22T17:18:30.142" v="2150" actId="1076"/>
          <ac:grpSpMkLst>
            <pc:docMk/>
            <pc:sldMk cId="2703969118" sldId="349"/>
            <ac:grpSpMk id="17" creationId="{38924AA8-7B2E-E9A0-9B24-7907533FDC3C}"/>
          </ac:grpSpMkLst>
        </pc:grpChg>
        <pc:picChg chg="add del mod">
          <ac:chgData name="김 지안" userId="1a1c0f763e151765" providerId="LiveId" clId="{DB8AAB79-E813-4D09-B033-13440B21053B}" dt="2023-04-22T17:07:14.120" v="1864" actId="21"/>
          <ac:picMkLst>
            <pc:docMk/>
            <pc:sldMk cId="2703969118" sldId="349"/>
            <ac:picMk id="3" creationId="{EBE58BEC-09FF-0860-E31B-17D41E2DEE2C}"/>
          </ac:picMkLst>
        </pc:picChg>
        <pc:picChg chg="add mod">
          <ac:chgData name="김 지안" userId="1a1c0f763e151765" providerId="LiveId" clId="{DB8AAB79-E813-4D09-B033-13440B21053B}" dt="2023-04-22T17:23:36.148" v="2388" actId="1076"/>
          <ac:picMkLst>
            <pc:docMk/>
            <pc:sldMk cId="2703969118" sldId="349"/>
            <ac:picMk id="12" creationId="{FBE4A1F8-DA03-6865-A305-E4733B634CD8}"/>
          </ac:picMkLst>
        </pc:picChg>
      </pc:sldChg>
      <pc:sldChg chg="addSp delSp modSp mod modAnim">
        <pc:chgData name="김 지안" userId="1a1c0f763e151765" providerId="LiveId" clId="{DB8AAB79-E813-4D09-B033-13440B21053B}" dt="2023-04-23T14:04:35.840" v="3525" actId="1076"/>
        <pc:sldMkLst>
          <pc:docMk/>
          <pc:sldMk cId="1998140363" sldId="351"/>
        </pc:sldMkLst>
        <pc:spChg chg="add mod">
          <ac:chgData name="김 지안" userId="1a1c0f763e151765" providerId="LiveId" clId="{DB8AAB79-E813-4D09-B033-13440B21053B}" dt="2023-04-23T14:04:32.929" v="3524" actId="20577"/>
          <ac:spMkLst>
            <pc:docMk/>
            <pc:sldMk cId="1998140363" sldId="351"/>
            <ac:spMk id="14" creationId="{6D6C4E34-E0B2-079F-5D50-AC8D9A9D7870}"/>
          </ac:spMkLst>
        </pc:spChg>
        <pc:spChg chg="mod">
          <ac:chgData name="김 지안" userId="1a1c0f763e151765" providerId="LiveId" clId="{DB8AAB79-E813-4D09-B033-13440B21053B}" dt="2023-04-22T17:31:07.346" v="2473" actId="20577"/>
          <ac:spMkLst>
            <pc:docMk/>
            <pc:sldMk cId="1998140363" sldId="351"/>
            <ac:spMk id="29" creationId="{00000000-0000-0000-0000-000000000000}"/>
          </ac:spMkLst>
        </pc:spChg>
        <pc:picChg chg="add del">
          <ac:chgData name="김 지안" userId="1a1c0f763e151765" providerId="LiveId" clId="{DB8AAB79-E813-4D09-B033-13440B21053B}" dt="2023-04-22T17:25:46.481" v="2397" actId="21"/>
          <ac:picMkLst>
            <pc:docMk/>
            <pc:sldMk cId="1998140363" sldId="351"/>
            <ac:picMk id="5" creationId="{F6B789AF-2E9F-677E-7711-2CD65961AD11}"/>
          </ac:picMkLst>
        </pc:picChg>
        <pc:picChg chg="add del mod">
          <ac:chgData name="김 지안" userId="1a1c0f763e151765" providerId="LiveId" clId="{DB8AAB79-E813-4D09-B033-13440B21053B}" dt="2023-04-22T17:30:54.535" v="2440" actId="478"/>
          <ac:picMkLst>
            <pc:docMk/>
            <pc:sldMk cId="1998140363" sldId="351"/>
            <ac:picMk id="8" creationId="{1B994B53-604C-D938-E5C4-B0A58DC6D087}"/>
          </ac:picMkLst>
        </pc:picChg>
        <pc:picChg chg="del">
          <ac:chgData name="김 지안" userId="1a1c0f763e151765" providerId="LiveId" clId="{DB8AAB79-E813-4D09-B033-13440B21053B}" dt="2023-04-22T16:23:36.581" v="71" actId="478"/>
          <ac:picMkLst>
            <pc:docMk/>
            <pc:sldMk cId="1998140363" sldId="351"/>
            <ac:picMk id="9" creationId="{C7C406D7-DEFD-80FE-7610-98DE40419497}"/>
          </ac:picMkLst>
        </pc:picChg>
        <pc:picChg chg="add del mod">
          <ac:chgData name="김 지안" userId="1a1c0f763e151765" providerId="LiveId" clId="{DB8AAB79-E813-4D09-B033-13440B21053B}" dt="2023-04-22T17:32:00.463" v="2479" actId="478"/>
          <ac:picMkLst>
            <pc:docMk/>
            <pc:sldMk cId="1998140363" sldId="351"/>
            <ac:picMk id="12" creationId="{396B7861-D20A-F9EC-58FA-BCD546EB4CA6}"/>
          </ac:picMkLst>
        </pc:picChg>
        <pc:picChg chg="add mod">
          <ac:chgData name="김 지안" userId="1a1c0f763e151765" providerId="LiveId" clId="{DB8AAB79-E813-4D09-B033-13440B21053B}" dt="2023-04-23T14:04:35.840" v="3525" actId="1076"/>
          <ac:picMkLst>
            <pc:docMk/>
            <pc:sldMk cId="1998140363" sldId="351"/>
            <ac:picMk id="16" creationId="{5C1C4FF1-514B-5C92-0B3A-ED2F7C00803B}"/>
          </ac:picMkLst>
        </pc:picChg>
        <pc:picChg chg="add mod">
          <ac:chgData name="김 지안" userId="1a1c0f763e151765" providerId="LiveId" clId="{DB8AAB79-E813-4D09-B033-13440B21053B}" dt="2023-04-22T17:34:19.893" v="2549" actId="1076"/>
          <ac:picMkLst>
            <pc:docMk/>
            <pc:sldMk cId="1998140363" sldId="351"/>
            <ac:picMk id="18" creationId="{E2C9B845-DC87-FFCE-E9E5-EB38E2EEEB2D}"/>
          </ac:picMkLst>
        </pc:picChg>
        <pc:picChg chg="add mod">
          <ac:chgData name="김 지안" userId="1a1c0f763e151765" providerId="LiveId" clId="{DB8AAB79-E813-4D09-B033-13440B21053B}" dt="2023-04-22T17:34:26.237" v="2551" actId="1076"/>
          <ac:picMkLst>
            <pc:docMk/>
            <pc:sldMk cId="1998140363" sldId="351"/>
            <ac:picMk id="19" creationId="{71BDC82F-F91C-5029-3E5E-883F15BEA734}"/>
          </ac:picMkLst>
        </pc:picChg>
        <pc:picChg chg="add mod">
          <ac:chgData name="김 지안" userId="1a1c0f763e151765" providerId="LiveId" clId="{DB8AAB79-E813-4D09-B033-13440B21053B}" dt="2023-04-22T17:34:31.102" v="2553" actId="1076"/>
          <ac:picMkLst>
            <pc:docMk/>
            <pc:sldMk cId="1998140363" sldId="351"/>
            <ac:picMk id="20" creationId="{E6711474-0454-D444-9E4E-7D8C723F1CF6}"/>
          </ac:picMkLst>
        </pc:picChg>
        <pc:picChg chg="add mod">
          <ac:chgData name="김 지안" userId="1a1c0f763e151765" providerId="LiveId" clId="{DB8AAB79-E813-4D09-B033-13440B21053B}" dt="2023-04-22T17:34:33.271" v="2555" actId="1076"/>
          <ac:picMkLst>
            <pc:docMk/>
            <pc:sldMk cId="1998140363" sldId="351"/>
            <ac:picMk id="21" creationId="{47E02706-6ED2-2C8A-AB29-41C994734E6E}"/>
          </ac:picMkLst>
        </pc:picChg>
      </pc:sldChg>
      <pc:sldChg chg="addSp delSp modSp mod">
        <pc:chgData name="김 지안" userId="1a1c0f763e151765" providerId="LiveId" clId="{DB8AAB79-E813-4D09-B033-13440B21053B}" dt="2023-04-22T17:52:02.192" v="3110" actId="1076"/>
        <pc:sldMkLst>
          <pc:docMk/>
          <pc:sldMk cId="3571965405" sldId="361"/>
        </pc:sldMkLst>
        <pc:spChg chg="add mod">
          <ac:chgData name="김 지안" userId="1a1c0f763e151765" providerId="LiveId" clId="{DB8AAB79-E813-4D09-B033-13440B21053B}" dt="2023-04-22T17:52:02.192" v="3110" actId="1076"/>
          <ac:spMkLst>
            <pc:docMk/>
            <pc:sldMk cId="3571965405" sldId="361"/>
            <ac:spMk id="3" creationId="{6B38305D-E158-8359-B730-F5B78A78088C}"/>
          </ac:spMkLst>
        </pc:spChg>
        <pc:spChg chg="del">
          <ac:chgData name="김 지안" userId="1a1c0f763e151765" providerId="LiveId" clId="{DB8AAB79-E813-4D09-B033-13440B21053B}" dt="2023-04-22T16:23:43.638" v="76" actId="478"/>
          <ac:spMkLst>
            <pc:docMk/>
            <pc:sldMk cId="3571965405" sldId="361"/>
            <ac:spMk id="6" creationId="{BBF98888-788A-73AD-FCB3-A49F96B4624C}"/>
          </ac:spMkLst>
        </pc:spChg>
        <pc:picChg chg="del">
          <ac:chgData name="김 지안" userId="1a1c0f763e151765" providerId="LiveId" clId="{DB8AAB79-E813-4D09-B033-13440B21053B}" dt="2023-04-22T16:23:41.991" v="75" actId="478"/>
          <ac:picMkLst>
            <pc:docMk/>
            <pc:sldMk cId="3571965405" sldId="361"/>
            <ac:picMk id="5" creationId="{3E02613F-C8B3-8268-7146-A1F4450C3654}"/>
          </ac:picMkLst>
        </pc:picChg>
        <pc:picChg chg="add mod">
          <ac:chgData name="김 지안" userId="1a1c0f763e151765" providerId="LiveId" clId="{DB8AAB79-E813-4D09-B033-13440B21053B}" dt="2023-04-22T17:51:42.079" v="3102" actId="1076"/>
          <ac:picMkLst>
            <pc:docMk/>
            <pc:sldMk cId="3571965405" sldId="361"/>
            <ac:picMk id="1026" creationId="{68EB9B08-55F3-A7E3-EF56-E1CD0D5CCC6E}"/>
          </ac:picMkLst>
        </pc:picChg>
      </pc:sldChg>
      <pc:sldChg chg="del">
        <pc:chgData name="김 지안" userId="1a1c0f763e151765" providerId="LiveId" clId="{DB8AAB79-E813-4D09-B033-13440B21053B}" dt="2023-04-22T16:23:37.788" v="72" actId="47"/>
        <pc:sldMkLst>
          <pc:docMk/>
          <pc:sldMk cId="1947003730" sldId="362"/>
        </pc:sldMkLst>
      </pc:sldChg>
      <pc:sldChg chg="del">
        <pc:chgData name="김 지안" userId="1a1c0f763e151765" providerId="LiveId" clId="{DB8AAB79-E813-4D09-B033-13440B21053B}" dt="2023-04-22T16:23:38.855" v="73" actId="47"/>
        <pc:sldMkLst>
          <pc:docMk/>
          <pc:sldMk cId="3141571281" sldId="363"/>
        </pc:sldMkLst>
      </pc:sldChg>
      <pc:sldChg chg="addSp modSp del mod">
        <pc:chgData name="김 지안" userId="1a1c0f763e151765" providerId="LiveId" clId="{DB8AAB79-E813-4D09-B033-13440B21053B}" dt="2023-04-22T16:23:27.181" v="66" actId="47"/>
        <pc:sldMkLst>
          <pc:docMk/>
          <pc:sldMk cId="3711188712" sldId="367"/>
        </pc:sldMkLst>
        <pc:spChg chg="add mod">
          <ac:chgData name="김 지안" userId="1a1c0f763e151765" providerId="LiveId" clId="{DB8AAB79-E813-4D09-B033-13440B21053B}" dt="2023-04-11T20:02:14.223" v="48" actId="1076"/>
          <ac:spMkLst>
            <pc:docMk/>
            <pc:sldMk cId="3711188712" sldId="367"/>
            <ac:spMk id="3" creationId="{8F345C46-C2B4-BE33-5FD5-303BC7889754}"/>
          </ac:spMkLst>
        </pc:spChg>
      </pc:sldChg>
      <pc:sldChg chg="del">
        <pc:chgData name="김 지안" userId="1a1c0f763e151765" providerId="LiveId" clId="{DB8AAB79-E813-4D09-B033-13440B21053B}" dt="2023-04-22T16:23:26.244" v="65" actId="47"/>
        <pc:sldMkLst>
          <pc:docMk/>
          <pc:sldMk cId="297577834" sldId="368"/>
        </pc:sldMkLst>
      </pc:sldChg>
      <pc:sldChg chg="del">
        <pc:chgData name="김 지안" userId="1a1c0f763e151765" providerId="LiveId" clId="{DB8AAB79-E813-4D09-B033-13440B21053B}" dt="2023-04-22T16:23:27.813" v="67" actId="47"/>
        <pc:sldMkLst>
          <pc:docMk/>
          <pc:sldMk cId="974387101" sldId="369"/>
        </pc:sldMkLst>
      </pc:sldChg>
      <pc:sldChg chg="del">
        <pc:chgData name="김 지안" userId="1a1c0f763e151765" providerId="LiveId" clId="{DB8AAB79-E813-4D09-B033-13440B21053B}" dt="2023-04-22T16:23:28.893" v="68" actId="47"/>
        <pc:sldMkLst>
          <pc:docMk/>
          <pc:sldMk cId="2771134924" sldId="370"/>
        </pc:sldMkLst>
      </pc:sldChg>
      <pc:sldChg chg="addSp modSp del mod">
        <pc:chgData name="김 지안" userId="1a1c0f763e151765" providerId="LiveId" clId="{DB8AAB79-E813-4D09-B033-13440B21053B}" dt="2023-04-22T16:23:40.119" v="74" actId="47"/>
        <pc:sldMkLst>
          <pc:docMk/>
          <pc:sldMk cId="2265520593" sldId="371"/>
        </pc:sldMkLst>
        <pc:spChg chg="add mod">
          <ac:chgData name="김 지안" userId="1a1c0f763e151765" providerId="LiveId" clId="{DB8AAB79-E813-4D09-B033-13440B21053B}" dt="2023-04-11T20:35:34.924" v="53" actId="2085"/>
          <ac:spMkLst>
            <pc:docMk/>
            <pc:sldMk cId="2265520593" sldId="371"/>
            <ac:spMk id="3" creationId="{DD2B832B-CACB-7E07-505A-E86F7C671C2D}"/>
          </ac:spMkLst>
        </pc:spChg>
      </pc:sldChg>
      <pc:sldChg chg="addSp delSp modSp mod">
        <pc:chgData name="김 지안" userId="1a1c0f763e151765" providerId="LiveId" clId="{DB8AAB79-E813-4D09-B033-13440B21053B}" dt="2023-04-26T15:17:58.288" v="3546"/>
        <pc:sldMkLst>
          <pc:docMk/>
          <pc:sldMk cId="1408540472" sldId="372"/>
        </pc:sldMkLst>
        <pc:picChg chg="add del mod">
          <ac:chgData name="김 지안" userId="1a1c0f763e151765" providerId="LiveId" clId="{DB8AAB79-E813-4D09-B033-13440B21053B}" dt="2023-04-26T15:17:25.600" v="3542" actId="478"/>
          <ac:picMkLst>
            <pc:docMk/>
            <pc:sldMk cId="1408540472" sldId="372"/>
            <ac:picMk id="3" creationId="{705EF8DE-A416-6B58-A65E-CC938AF453A4}"/>
          </ac:picMkLst>
        </pc:picChg>
        <pc:picChg chg="del">
          <ac:chgData name="김 지안" userId="1a1c0f763e151765" providerId="LiveId" clId="{DB8AAB79-E813-4D09-B033-13440B21053B}" dt="2023-04-22T16:23:20.528" v="63" actId="478"/>
          <ac:picMkLst>
            <pc:docMk/>
            <pc:sldMk cId="1408540472" sldId="372"/>
            <ac:picMk id="5" creationId="{788413B9-1A2C-A976-5EA0-3EB635C89707}"/>
          </ac:picMkLst>
        </pc:picChg>
        <pc:picChg chg="add mod">
          <ac:chgData name="김 지안" userId="1a1c0f763e151765" providerId="LiveId" clId="{DB8AAB79-E813-4D09-B033-13440B21053B}" dt="2023-04-26T15:17:58.288" v="3546"/>
          <ac:picMkLst>
            <pc:docMk/>
            <pc:sldMk cId="1408540472" sldId="372"/>
            <ac:picMk id="6" creationId="{1B952919-00E8-35E9-30CF-21F4187831CE}"/>
          </ac:picMkLst>
        </pc:picChg>
      </pc:sldChg>
      <pc:sldChg chg="addSp delSp modSp add mod setBg">
        <pc:chgData name="김 지안" userId="1a1c0f763e151765" providerId="LiveId" clId="{DB8AAB79-E813-4D09-B033-13440B21053B}" dt="2023-04-22T16:30:19.338" v="336" actId="20577"/>
        <pc:sldMkLst>
          <pc:docMk/>
          <pc:sldMk cId="1665778372" sldId="373"/>
        </pc:sldMkLst>
        <pc:spChg chg="del mod">
          <ac:chgData name="김 지안" userId="1a1c0f763e151765" providerId="LiveId" clId="{DB8AAB79-E813-4D09-B033-13440B21053B}" dt="2023-04-22T16:28:01.039" v="104" actId="478"/>
          <ac:spMkLst>
            <pc:docMk/>
            <pc:sldMk cId="1665778372" sldId="373"/>
            <ac:spMk id="3" creationId="{1DF07807-A59A-A0C4-EC31-783C63E29000}"/>
          </ac:spMkLst>
        </pc:spChg>
        <pc:spChg chg="add mod">
          <ac:chgData name="김 지안" userId="1a1c0f763e151765" providerId="LiveId" clId="{DB8AAB79-E813-4D09-B033-13440B21053B}" dt="2023-04-22T16:29:45.710" v="274" actId="20577"/>
          <ac:spMkLst>
            <pc:docMk/>
            <pc:sldMk cId="1665778372" sldId="373"/>
            <ac:spMk id="5" creationId="{00ACAE0B-04CE-86AD-FA8D-D17BB78E61F7}"/>
          </ac:spMkLst>
        </pc:spChg>
        <pc:spChg chg="add mod">
          <ac:chgData name="김 지안" userId="1a1c0f763e151765" providerId="LiveId" clId="{DB8AAB79-E813-4D09-B033-13440B21053B}" dt="2023-04-22T16:30:19.338" v="336" actId="20577"/>
          <ac:spMkLst>
            <pc:docMk/>
            <pc:sldMk cId="1665778372" sldId="373"/>
            <ac:spMk id="6" creationId="{0AE52B72-2817-DF57-2EED-E985FECF3CF8}"/>
          </ac:spMkLst>
        </pc:spChg>
      </pc:sldChg>
      <pc:sldChg chg="addSp delSp modSp add mod">
        <pc:chgData name="김 지안" userId="1a1c0f763e151765" providerId="LiveId" clId="{DB8AAB79-E813-4D09-B033-13440B21053B}" dt="2023-04-22T16:31:34.965" v="381" actId="1076"/>
        <pc:sldMkLst>
          <pc:docMk/>
          <pc:sldMk cId="4275799146" sldId="374"/>
        </pc:sldMkLst>
        <pc:spChg chg="del mod">
          <ac:chgData name="김 지안" userId="1a1c0f763e151765" providerId="LiveId" clId="{DB8AAB79-E813-4D09-B033-13440B21053B}" dt="2023-04-22T16:30:48.189" v="339" actId="478"/>
          <ac:spMkLst>
            <pc:docMk/>
            <pc:sldMk cId="4275799146" sldId="374"/>
            <ac:spMk id="5" creationId="{00ACAE0B-04CE-86AD-FA8D-D17BB78E61F7}"/>
          </ac:spMkLst>
        </pc:spChg>
        <pc:spChg chg="del">
          <ac:chgData name="김 지안" userId="1a1c0f763e151765" providerId="LiveId" clId="{DB8AAB79-E813-4D09-B033-13440B21053B}" dt="2023-04-22T16:30:49.393" v="340" actId="478"/>
          <ac:spMkLst>
            <pc:docMk/>
            <pc:sldMk cId="4275799146" sldId="374"/>
            <ac:spMk id="6" creationId="{0AE52B72-2817-DF57-2EED-E985FECF3CF8}"/>
          </ac:spMkLst>
        </pc:spChg>
        <pc:spChg chg="mod">
          <ac:chgData name="김 지안" userId="1a1c0f763e151765" providerId="LiveId" clId="{DB8AAB79-E813-4D09-B033-13440B21053B}" dt="2023-04-22T16:31:01.670" v="371" actId="20577"/>
          <ac:spMkLst>
            <pc:docMk/>
            <pc:sldMk cId="4275799146" sldId="374"/>
            <ac:spMk id="29" creationId="{00000000-0000-0000-0000-000000000000}"/>
          </ac:spMkLst>
        </pc:spChg>
        <pc:picChg chg="add mod">
          <ac:chgData name="김 지안" userId="1a1c0f763e151765" providerId="LiveId" clId="{DB8AAB79-E813-4D09-B033-13440B21053B}" dt="2023-04-22T16:31:34.965" v="381" actId="1076"/>
          <ac:picMkLst>
            <pc:docMk/>
            <pc:sldMk cId="4275799146" sldId="374"/>
            <ac:picMk id="8" creationId="{B665088B-25DF-4AA4-CF01-32F2C8C91CCD}"/>
          </ac:picMkLst>
        </pc:picChg>
      </pc:sldChg>
      <pc:sldChg chg="addSp delSp modSp add mod">
        <pc:chgData name="김 지안" userId="1a1c0f763e151765" providerId="LiveId" clId="{DB8AAB79-E813-4D09-B033-13440B21053B}" dt="2023-04-22T16:36:13.596" v="580" actId="1076"/>
        <pc:sldMkLst>
          <pc:docMk/>
          <pc:sldMk cId="1319899835" sldId="375"/>
        </pc:sldMkLst>
        <pc:spChg chg="add del mod">
          <ac:chgData name="김 지안" userId="1a1c0f763e151765" providerId="LiveId" clId="{DB8AAB79-E813-4D09-B033-13440B21053B}" dt="2023-04-22T16:33:10.072" v="463" actId="478"/>
          <ac:spMkLst>
            <pc:docMk/>
            <pc:sldMk cId="1319899835" sldId="375"/>
            <ac:spMk id="6" creationId="{B64D5BC3-B5B6-6DCA-B56D-29F62E3612DD}"/>
          </ac:spMkLst>
        </pc:spChg>
        <pc:spChg chg="add mod">
          <ac:chgData name="김 지안" userId="1a1c0f763e151765" providerId="LiveId" clId="{DB8AAB79-E813-4D09-B033-13440B21053B}" dt="2023-04-22T16:36:13.596" v="580" actId="1076"/>
          <ac:spMkLst>
            <pc:docMk/>
            <pc:sldMk cId="1319899835" sldId="375"/>
            <ac:spMk id="12" creationId="{7EE38FDC-3614-4E78-946C-BA8B6A5A77D6}"/>
          </ac:spMkLst>
        </pc:spChg>
        <pc:picChg chg="add del">
          <ac:chgData name="김 지안" userId="1a1c0f763e151765" providerId="LiveId" clId="{DB8AAB79-E813-4D09-B033-13440B21053B}" dt="2023-04-22T16:32:10.836" v="385" actId="22"/>
          <ac:picMkLst>
            <pc:docMk/>
            <pc:sldMk cId="1319899835" sldId="375"/>
            <ac:picMk id="5" creationId="{487CF1A7-36CE-EDD8-6874-771EA8C109EF}"/>
          </ac:picMkLst>
        </pc:picChg>
        <pc:picChg chg="del">
          <ac:chgData name="김 지안" userId="1a1c0f763e151765" providerId="LiveId" clId="{DB8AAB79-E813-4D09-B033-13440B21053B}" dt="2023-04-22T16:31:58.255" v="383" actId="478"/>
          <ac:picMkLst>
            <pc:docMk/>
            <pc:sldMk cId="1319899835" sldId="375"/>
            <ac:picMk id="8" creationId="{B665088B-25DF-4AA4-CF01-32F2C8C91CCD}"/>
          </ac:picMkLst>
        </pc:picChg>
        <pc:picChg chg="add mod">
          <ac:chgData name="김 지안" userId="1a1c0f763e151765" providerId="LiveId" clId="{DB8AAB79-E813-4D09-B033-13440B21053B}" dt="2023-04-22T16:33:24.273" v="468" actId="1076"/>
          <ac:picMkLst>
            <pc:docMk/>
            <pc:sldMk cId="1319899835" sldId="375"/>
            <ac:picMk id="11" creationId="{F5E90A38-8C67-110C-632D-BD7E000C6CF0}"/>
          </ac:picMkLst>
        </pc:picChg>
      </pc:sldChg>
      <pc:sldChg chg="addSp delSp modSp add mod modAnim">
        <pc:chgData name="김 지안" userId="1a1c0f763e151765" providerId="LiveId" clId="{DB8AAB79-E813-4D09-B033-13440B21053B}" dt="2023-04-22T16:42:51.398" v="880"/>
        <pc:sldMkLst>
          <pc:docMk/>
          <pc:sldMk cId="1910552917" sldId="376"/>
        </pc:sldMkLst>
        <pc:spChg chg="add mod">
          <ac:chgData name="김 지안" userId="1a1c0f763e151765" providerId="LiveId" clId="{DB8AAB79-E813-4D09-B033-13440B21053B}" dt="2023-04-22T16:39:02.523" v="788" actId="207"/>
          <ac:spMkLst>
            <pc:docMk/>
            <pc:sldMk cId="1910552917" sldId="376"/>
            <ac:spMk id="6" creationId="{9E799E23-884C-823F-E409-DE77AD25875D}"/>
          </ac:spMkLst>
        </pc:spChg>
        <pc:spChg chg="add mod">
          <ac:chgData name="김 지안" userId="1a1c0f763e151765" providerId="LiveId" clId="{DB8AAB79-E813-4D09-B033-13440B21053B}" dt="2023-04-22T16:40:44.461" v="793" actId="13822"/>
          <ac:spMkLst>
            <pc:docMk/>
            <pc:sldMk cId="1910552917" sldId="376"/>
            <ac:spMk id="8" creationId="{873A86FD-94AC-D063-E843-4544A90ED975}"/>
          </ac:spMkLst>
        </pc:spChg>
        <pc:spChg chg="add mod">
          <ac:chgData name="김 지안" userId="1a1c0f763e151765" providerId="LiveId" clId="{DB8AAB79-E813-4D09-B033-13440B21053B}" dt="2023-04-22T16:42:48.214" v="879" actId="1076"/>
          <ac:spMkLst>
            <pc:docMk/>
            <pc:sldMk cId="1910552917" sldId="376"/>
            <ac:spMk id="9" creationId="{001BF6C3-6A23-2A9E-60C2-849988486184}"/>
          </ac:spMkLst>
        </pc:spChg>
        <pc:spChg chg="del mod">
          <ac:chgData name="김 지안" userId="1a1c0f763e151765" providerId="LiveId" clId="{DB8AAB79-E813-4D09-B033-13440B21053B}" dt="2023-04-22T16:36:08.059" v="579" actId="478"/>
          <ac:spMkLst>
            <pc:docMk/>
            <pc:sldMk cId="1910552917" sldId="376"/>
            <ac:spMk id="12" creationId="{7EE38FDC-3614-4E78-946C-BA8B6A5A77D6}"/>
          </ac:spMkLst>
        </pc:spChg>
        <pc:picChg chg="add mod">
          <ac:chgData name="김 지안" userId="1a1c0f763e151765" providerId="LiveId" clId="{DB8AAB79-E813-4D09-B033-13440B21053B}" dt="2023-04-22T16:36:31.508" v="588" actId="1076"/>
          <ac:picMkLst>
            <pc:docMk/>
            <pc:sldMk cId="1910552917" sldId="376"/>
            <ac:picMk id="5" creationId="{3CFE65E5-F061-975B-FEFB-8B7950C2A96E}"/>
          </ac:picMkLst>
        </pc:picChg>
        <pc:picChg chg="del">
          <ac:chgData name="김 지안" userId="1a1c0f763e151765" providerId="LiveId" clId="{DB8AAB79-E813-4D09-B033-13440B21053B}" dt="2023-04-22T16:35:37.197" v="572" actId="478"/>
          <ac:picMkLst>
            <pc:docMk/>
            <pc:sldMk cId="1910552917" sldId="376"/>
            <ac:picMk id="11" creationId="{F5E90A38-8C67-110C-632D-BD7E000C6CF0}"/>
          </ac:picMkLst>
        </pc:picChg>
      </pc:sldChg>
      <pc:sldChg chg="addSp delSp modSp add mod">
        <pc:chgData name="김 지안" userId="1a1c0f763e151765" providerId="LiveId" clId="{DB8AAB79-E813-4D09-B033-13440B21053B}" dt="2023-04-22T16:45:39.507" v="995" actId="1076"/>
        <pc:sldMkLst>
          <pc:docMk/>
          <pc:sldMk cId="2515084672" sldId="377"/>
        </pc:sldMkLst>
        <pc:spChg chg="add mod">
          <ac:chgData name="김 지안" userId="1a1c0f763e151765" providerId="LiveId" clId="{DB8AAB79-E813-4D09-B033-13440B21053B}" dt="2023-04-22T16:45:39.507" v="995" actId="1076"/>
          <ac:spMkLst>
            <pc:docMk/>
            <pc:sldMk cId="2515084672" sldId="377"/>
            <ac:spMk id="6" creationId="{0B9E396D-FB35-B82B-3790-42BBB0C31B28}"/>
          </ac:spMkLst>
        </pc:spChg>
        <pc:spChg chg="del mod">
          <ac:chgData name="김 지안" userId="1a1c0f763e151765" providerId="LiveId" clId="{DB8AAB79-E813-4D09-B033-13440B21053B}" dt="2023-04-22T16:43:16.751" v="883" actId="478"/>
          <ac:spMkLst>
            <pc:docMk/>
            <pc:sldMk cId="2515084672" sldId="377"/>
            <ac:spMk id="12" creationId="{7EE38FDC-3614-4E78-946C-BA8B6A5A77D6}"/>
          </ac:spMkLst>
        </pc:spChg>
        <pc:spChg chg="mod">
          <ac:chgData name="김 지안" userId="1a1c0f763e151765" providerId="LiveId" clId="{DB8AAB79-E813-4D09-B033-13440B21053B}" dt="2023-04-22T16:43:41.599" v="900" actId="20577"/>
          <ac:spMkLst>
            <pc:docMk/>
            <pc:sldMk cId="2515084672" sldId="377"/>
            <ac:spMk id="29" creationId="{00000000-0000-0000-0000-000000000000}"/>
          </ac:spMkLst>
        </pc:spChg>
        <pc:spChg chg="mod">
          <ac:chgData name="김 지안" userId="1a1c0f763e151765" providerId="LiveId" clId="{DB8AAB79-E813-4D09-B033-13440B21053B}" dt="2023-04-22T16:43:34.987" v="887" actId="20577"/>
          <ac:spMkLst>
            <pc:docMk/>
            <pc:sldMk cId="2515084672" sldId="377"/>
            <ac:spMk id="33" creationId="{00000000-0000-0000-0000-000000000000}"/>
          </ac:spMkLst>
        </pc:spChg>
        <pc:picChg chg="add mod">
          <ac:chgData name="김 지안" userId="1a1c0f763e151765" providerId="LiveId" clId="{DB8AAB79-E813-4D09-B033-13440B21053B}" dt="2023-04-22T16:44:31.151" v="904" actId="14100"/>
          <ac:picMkLst>
            <pc:docMk/>
            <pc:sldMk cId="2515084672" sldId="377"/>
            <ac:picMk id="5" creationId="{8F8EDE9E-C69A-ED6B-D8A3-B1AE84D5393B}"/>
          </ac:picMkLst>
        </pc:picChg>
        <pc:picChg chg="del">
          <ac:chgData name="김 지안" userId="1a1c0f763e151765" providerId="LiveId" clId="{DB8AAB79-E813-4D09-B033-13440B21053B}" dt="2023-04-22T16:43:10.554" v="881" actId="478"/>
          <ac:picMkLst>
            <pc:docMk/>
            <pc:sldMk cId="2515084672" sldId="377"/>
            <ac:picMk id="11" creationId="{F5E90A38-8C67-110C-632D-BD7E000C6CF0}"/>
          </ac:picMkLst>
        </pc:picChg>
      </pc:sldChg>
      <pc:sldChg chg="add del">
        <pc:chgData name="김 지안" userId="1a1c0f763e151765" providerId="LiveId" clId="{DB8AAB79-E813-4D09-B033-13440B21053B}" dt="2023-04-22T16:45:45.290" v="997" actId="47"/>
        <pc:sldMkLst>
          <pc:docMk/>
          <pc:sldMk cId="1633833424" sldId="378"/>
        </pc:sldMkLst>
      </pc:sldChg>
      <pc:sldChg chg="addSp delSp add del mod">
        <pc:chgData name="김 지안" userId="1a1c0f763e151765" providerId="LiveId" clId="{DB8AAB79-E813-4D09-B033-13440B21053B}" dt="2023-04-22T17:07:03.305" v="1861" actId="47"/>
        <pc:sldMkLst>
          <pc:docMk/>
          <pc:sldMk cId="2113913335" sldId="379"/>
        </pc:sldMkLst>
        <pc:picChg chg="add del">
          <ac:chgData name="김 지안" userId="1a1c0f763e151765" providerId="LiveId" clId="{DB8AAB79-E813-4D09-B033-13440B21053B}" dt="2023-04-22T17:06:55.835" v="1857" actId="22"/>
          <ac:picMkLst>
            <pc:docMk/>
            <pc:sldMk cId="2113913335" sldId="379"/>
            <ac:picMk id="5" creationId="{2D24A201-C0D4-3333-C08E-80EEF114F445}"/>
          </ac:picMkLst>
        </pc:picChg>
        <pc:picChg chg="add del">
          <ac:chgData name="김 지안" userId="1a1c0f763e151765" providerId="LiveId" clId="{DB8AAB79-E813-4D09-B033-13440B21053B}" dt="2023-04-22T17:07:00.647" v="1860" actId="21"/>
          <ac:picMkLst>
            <pc:docMk/>
            <pc:sldMk cId="2113913335" sldId="379"/>
            <ac:picMk id="8" creationId="{B57A777F-892C-C682-FF85-B593C45F11AE}"/>
          </ac:picMkLst>
        </pc:picChg>
      </pc:sldChg>
      <pc:sldChg chg="addSp delSp modSp add mod">
        <pc:chgData name="김 지안" userId="1a1c0f763e151765" providerId="LiveId" clId="{DB8AAB79-E813-4D09-B033-13440B21053B}" dt="2023-04-22T16:48:10.734" v="1267" actId="20577"/>
        <pc:sldMkLst>
          <pc:docMk/>
          <pc:sldMk cId="2653901926" sldId="380"/>
        </pc:sldMkLst>
        <pc:spChg chg="add mod">
          <ac:chgData name="김 지안" userId="1a1c0f763e151765" providerId="LiveId" clId="{DB8AAB79-E813-4D09-B033-13440B21053B}" dt="2023-04-22T16:48:10.734" v="1267" actId="20577"/>
          <ac:spMkLst>
            <pc:docMk/>
            <pc:sldMk cId="2653901926" sldId="380"/>
            <ac:spMk id="3" creationId="{62F35EBB-3912-DAEA-55FA-F9BD05944202}"/>
          </ac:spMkLst>
        </pc:spChg>
        <pc:spChg chg="del mod">
          <ac:chgData name="김 지안" userId="1a1c0f763e151765" providerId="LiveId" clId="{DB8AAB79-E813-4D09-B033-13440B21053B}" dt="2023-04-22T16:45:51.883" v="1000" actId="478"/>
          <ac:spMkLst>
            <pc:docMk/>
            <pc:sldMk cId="2653901926" sldId="380"/>
            <ac:spMk id="6" creationId="{0B9E396D-FB35-B82B-3790-42BBB0C31B28}"/>
          </ac:spMkLst>
        </pc:spChg>
        <pc:picChg chg="del">
          <ac:chgData name="김 지안" userId="1a1c0f763e151765" providerId="LiveId" clId="{DB8AAB79-E813-4D09-B033-13440B21053B}" dt="2023-04-22T16:45:49.860" v="998" actId="478"/>
          <ac:picMkLst>
            <pc:docMk/>
            <pc:sldMk cId="2653901926" sldId="380"/>
            <ac:picMk id="5" creationId="{8F8EDE9E-C69A-ED6B-D8A3-B1AE84D5393B}"/>
          </ac:picMkLst>
        </pc:picChg>
      </pc:sldChg>
      <pc:sldChg chg="addSp delSp modSp add mod">
        <pc:chgData name="김 지안" userId="1a1c0f763e151765" providerId="LiveId" clId="{DB8AAB79-E813-4D09-B033-13440B21053B}" dt="2023-04-22T16:54:56.437" v="1384" actId="20577"/>
        <pc:sldMkLst>
          <pc:docMk/>
          <pc:sldMk cId="4190671075" sldId="381"/>
        </pc:sldMkLst>
        <pc:spChg chg="del mod">
          <ac:chgData name="김 지안" userId="1a1c0f763e151765" providerId="LiveId" clId="{DB8AAB79-E813-4D09-B033-13440B21053B}" dt="2023-04-22T16:51:40.230" v="1270" actId="478"/>
          <ac:spMkLst>
            <pc:docMk/>
            <pc:sldMk cId="4190671075" sldId="381"/>
            <ac:spMk id="3" creationId="{62F35EBB-3912-DAEA-55FA-F9BD05944202}"/>
          </ac:spMkLst>
        </pc:spChg>
        <pc:spChg chg="add mod">
          <ac:chgData name="김 지안" userId="1a1c0f763e151765" providerId="LiveId" clId="{DB8AAB79-E813-4D09-B033-13440B21053B}" dt="2023-04-22T16:54:56.437" v="1384" actId="20577"/>
          <ac:spMkLst>
            <pc:docMk/>
            <pc:sldMk cId="4190671075" sldId="381"/>
            <ac:spMk id="11" creationId="{624845D7-6959-F60B-EE8C-79770ED3F1D6}"/>
          </ac:spMkLst>
        </pc:spChg>
        <pc:picChg chg="add del mod">
          <ac:chgData name="김 지안" userId="1a1c0f763e151765" providerId="LiveId" clId="{DB8AAB79-E813-4D09-B033-13440B21053B}" dt="2023-04-22T16:52:16.624" v="1276" actId="22"/>
          <ac:picMkLst>
            <pc:docMk/>
            <pc:sldMk cId="4190671075" sldId="381"/>
            <ac:picMk id="6" creationId="{7B399884-EE0E-1016-9107-2779D541D836}"/>
          </ac:picMkLst>
        </pc:picChg>
        <pc:picChg chg="add mod">
          <ac:chgData name="김 지안" userId="1a1c0f763e151765" providerId="LiveId" clId="{DB8AAB79-E813-4D09-B033-13440B21053B}" dt="2023-04-22T16:52:48.493" v="1284" actId="1076"/>
          <ac:picMkLst>
            <pc:docMk/>
            <pc:sldMk cId="4190671075" sldId="381"/>
            <ac:picMk id="9" creationId="{61B8B36B-6EC8-1D3A-0040-691364176186}"/>
          </ac:picMkLst>
        </pc:picChg>
      </pc:sldChg>
      <pc:sldChg chg="addSp delSp modSp add mod">
        <pc:chgData name="김 지안" userId="1a1c0f763e151765" providerId="LiveId" clId="{DB8AAB79-E813-4D09-B033-13440B21053B}" dt="2023-04-26T14:53:55.487" v="3529" actId="20577"/>
        <pc:sldMkLst>
          <pc:docMk/>
          <pc:sldMk cId="3287777621" sldId="382"/>
        </pc:sldMkLst>
        <pc:spChg chg="add mod">
          <ac:chgData name="김 지안" userId="1a1c0f763e151765" providerId="LiveId" clId="{DB8AAB79-E813-4D09-B033-13440B21053B}" dt="2023-04-26T14:53:55.487" v="3529" actId="20577"/>
          <ac:spMkLst>
            <pc:docMk/>
            <pc:sldMk cId="3287777621" sldId="382"/>
            <ac:spMk id="3" creationId="{06B4D2FC-A50D-2623-E7CE-1F035705F402}"/>
          </ac:spMkLst>
        </pc:spChg>
        <pc:spChg chg="del mod">
          <ac:chgData name="김 지안" userId="1a1c0f763e151765" providerId="LiveId" clId="{DB8AAB79-E813-4D09-B033-13440B21053B}" dt="2023-04-22T16:55:22.415" v="1388" actId="478"/>
          <ac:spMkLst>
            <pc:docMk/>
            <pc:sldMk cId="3287777621" sldId="382"/>
            <ac:spMk id="11" creationId="{624845D7-6959-F60B-EE8C-79770ED3F1D6}"/>
          </ac:spMkLst>
        </pc:spChg>
        <pc:picChg chg="del">
          <ac:chgData name="김 지안" userId="1a1c0f763e151765" providerId="LiveId" clId="{DB8AAB79-E813-4D09-B033-13440B21053B}" dt="2023-04-22T16:55:19.419" v="1386" actId="478"/>
          <ac:picMkLst>
            <pc:docMk/>
            <pc:sldMk cId="3287777621" sldId="382"/>
            <ac:picMk id="9" creationId="{61B8B36B-6EC8-1D3A-0040-691364176186}"/>
          </ac:picMkLst>
        </pc:picChg>
      </pc:sldChg>
      <pc:sldChg chg="addSp modSp add mod">
        <pc:chgData name="김 지안" userId="1a1c0f763e151765" providerId="LiveId" clId="{DB8AAB79-E813-4D09-B033-13440B21053B}" dt="2023-04-22T16:58:35.103" v="1570" actId="1076"/>
        <pc:sldMkLst>
          <pc:docMk/>
          <pc:sldMk cId="4026241005" sldId="383"/>
        </pc:sldMkLst>
        <pc:spChg chg="mod">
          <ac:chgData name="김 지안" userId="1a1c0f763e151765" providerId="LiveId" clId="{DB8AAB79-E813-4D09-B033-13440B21053B}" dt="2023-04-22T16:58:16.077" v="1566" actId="1076"/>
          <ac:spMkLst>
            <pc:docMk/>
            <pc:sldMk cId="4026241005" sldId="383"/>
            <ac:spMk id="3" creationId="{06B4D2FC-A50D-2623-E7CE-1F035705F402}"/>
          </ac:spMkLst>
        </pc:spChg>
        <pc:picChg chg="add mod">
          <ac:chgData name="김 지안" userId="1a1c0f763e151765" providerId="LiveId" clId="{DB8AAB79-E813-4D09-B033-13440B21053B}" dt="2023-04-22T16:58:35.103" v="1570" actId="1076"/>
          <ac:picMkLst>
            <pc:docMk/>
            <pc:sldMk cId="4026241005" sldId="383"/>
            <ac:picMk id="6" creationId="{8FC13CA5-173F-C897-A72A-DF9110CF8E7D}"/>
          </ac:picMkLst>
        </pc:picChg>
      </pc:sldChg>
      <pc:sldChg chg="addSp delSp modSp add mod">
        <pc:chgData name="김 지안" userId="1a1c0f763e151765" providerId="LiveId" clId="{DB8AAB79-E813-4D09-B033-13440B21053B}" dt="2023-04-26T14:58:56.453" v="3537" actId="20577"/>
        <pc:sldMkLst>
          <pc:docMk/>
          <pc:sldMk cId="4205709820" sldId="384"/>
        </pc:sldMkLst>
        <pc:spChg chg="del">
          <ac:chgData name="김 지안" userId="1a1c0f763e151765" providerId="LiveId" clId="{DB8AAB79-E813-4D09-B033-13440B21053B}" dt="2023-04-22T16:58:43.766" v="1573" actId="478"/>
          <ac:spMkLst>
            <pc:docMk/>
            <pc:sldMk cId="4205709820" sldId="384"/>
            <ac:spMk id="3" creationId="{06B4D2FC-A50D-2623-E7CE-1F035705F402}"/>
          </ac:spMkLst>
        </pc:spChg>
        <pc:spChg chg="add mod">
          <ac:chgData name="김 지안" userId="1a1c0f763e151765" providerId="LiveId" clId="{DB8AAB79-E813-4D09-B033-13440B21053B}" dt="2023-04-26T14:58:56.453" v="3537" actId="20577"/>
          <ac:spMkLst>
            <pc:docMk/>
            <pc:sldMk cId="4205709820" sldId="384"/>
            <ac:spMk id="9" creationId="{8388AC73-04D7-A14C-B2B4-6965DCE9FF2C}"/>
          </ac:spMkLst>
        </pc:spChg>
        <pc:picChg chg="del">
          <ac:chgData name="김 지안" userId="1a1c0f763e151765" providerId="LiveId" clId="{DB8AAB79-E813-4D09-B033-13440B21053B}" dt="2023-04-22T16:58:40.775" v="1572" actId="478"/>
          <ac:picMkLst>
            <pc:docMk/>
            <pc:sldMk cId="4205709820" sldId="384"/>
            <ac:picMk id="6" creationId="{8FC13CA5-173F-C897-A72A-DF9110CF8E7D}"/>
          </ac:picMkLst>
        </pc:picChg>
        <pc:picChg chg="add mod">
          <ac:chgData name="김 지안" userId="1a1c0f763e151765" providerId="LiveId" clId="{DB8AAB79-E813-4D09-B033-13440B21053B}" dt="2023-04-22T17:00:20.929" v="1582" actId="1076"/>
          <ac:picMkLst>
            <pc:docMk/>
            <pc:sldMk cId="4205709820" sldId="384"/>
            <ac:picMk id="8" creationId="{2556B087-A09C-B49C-5C01-57854AE6E71B}"/>
          </ac:picMkLst>
        </pc:picChg>
      </pc:sldChg>
      <pc:sldChg chg="addSp delSp modSp add mod">
        <pc:chgData name="김 지안" userId="1a1c0f763e151765" providerId="LiveId" clId="{DB8AAB79-E813-4D09-B033-13440B21053B}" dt="2023-04-22T17:05:10.095" v="1800" actId="14100"/>
        <pc:sldMkLst>
          <pc:docMk/>
          <pc:sldMk cId="1801916440" sldId="385"/>
        </pc:sldMkLst>
        <pc:spChg chg="mod">
          <ac:chgData name="김 지안" userId="1a1c0f763e151765" providerId="LiveId" clId="{DB8AAB79-E813-4D09-B033-13440B21053B}" dt="2023-04-22T17:03:58.811" v="1794" actId="20577"/>
          <ac:spMkLst>
            <pc:docMk/>
            <pc:sldMk cId="1801916440" sldId="385"/>
            <ac:spMk id="29" creationId="{00000000-0000-0000-0000-000000000000}"/>
          </ac:spMkLst>
        </pc:spChg>
        <pc:spChg chg="mod">
          <ac:chgData name="김 지안" userId="1a1c0f763e151765" providerId="LiveId" clId="{DB8AAB79-E813-4D09-B033-13440B21053B}" dt="2023-04-22T17:03:53.636" v="1779" actId="20577"/>
          <ac:spMkLst>
            <pc:docMk/>
            <pc:sldMk cId="1801916440" sldId="385"/>
            <ac:spMk id="33" creationId="{00000000-0000-0000-0000-000000000000}"/>
          </ac:spMkLst>
        </pc:spChg>
        <pc:picChg chg="add mod">
          <ac:chgData name="김 지안" userId="1a1c0f763e151765" providerId="LiveId" clId="{DB8AAB79-E813-4D09-B033-13440B21053B}" dt="2023-04-22T17:04:30.168" v="1797" actId="14100"/>
          <ac:picMkLst>
            <pc:docMk/>
            <pc:sldMk cId="1801916440" sldId="385"/>
            <ac:picMk id="5" creationId="{EA4D2339-265B-DD47-0183-65CFA9B42A46}"/>
          </ac:picMkLst>
        </pc:picChg>
        <pc:picChg chg="del">
          <ac:chgData name="김 지안" userId="1a1c0f763e151765" providerId="LiveId" clId="{DB8AAB79-E813-4D09-B033-13440B21053B}" dt="2023-04-22T17:00:03.190" v="1581" actId="478"/>
          <ac:picMkLst>
            <pc:docMk/>
            <pc:sldMk cId="1801916440" sldId="385"/>
            <ac:picMk id="8" creationId="{2556B087-A09C-B49C-5C01-57854AE6E71B}"/>
          </ac:picMkLst>
        </pc:picChg>
        <pc:picChg chg="add mod">
          <ac:chgData name="김 지안" userId="1a1c0f763e151765" providerId="LiveId" clId="{DB8AAB79-E813-4D09-B033-13440B21053B}" dt="2023-04-22T17:05:10.095" v="1800" actId="14100"/>
          <ac:picMkLst>
            <pc:docMk/>
            <pc:sldMk cId="1801916440" sldId="385"/>
            <ac:picMk id="9" creationId="{0886A6B4-8EFD-63A2-2D00-FE3130E3F6C5}"/>
          </ac:picMkLst>
        </pc:picChg>
      </pc:sldChg>
      <pc:sldChg chg="addSp delSp modSp add mod">
        <pc:chgData name="김 지안" userId="1a1c0f763e151765" providerId="LiveId" clId="{DB8AAB79-E813-4D09-B033-13440B21053B}" dt="2023-04-22T17:06:14.810" v="1855" actId="1076"/>
        <pc:sldMkLst>
          <pc:docMk/>
          <pc:sldMk cId="967235810" sldId="386"/>
        </pc:sldMkLst>
        <pc:spChg chg="mod">
          <ac:chgData name="김 지안" userId="1a1c0f763e151765" providerId="LiveId" clId="{DB8AAB79-E813-4D09-B033-13440B21053B}" dt="2023-04-22T17:05:48.508" v="1848" actId="20577"/>
          <ac:spMkLst>
            <pc:docMk/>
            <pc:sldMk cId="967235810" sldId="386"/>
            <ac:spMk id="29" creationId="{00000000-0000-0000-0000-000000000000}"/>
          </ac:spMkLst>
        </pc:spChg>
        <pc:spChg chg="mod">
          <ac:chgData name="김 지안" userId="1a1c0f763e151765" providerId="LiveId" clId="{DB8AAB79-E813-4D09-B033-13440B21053B}" dt="2023-04-22T17:05:38.089" v="1805" actId="20577"/>
          <ac:spMkLst>
            <pc:docMk/>
            <pc:sldMk cId="967235810" sldId="386"/>
            <ac:spMk id="33" creationId="{00000000-0000-0000-0000-000000000000}"/>
          </ac:spMkLst>
        </pc:spChg>
        <pc:picChg chg="del">
          <ac:chgData name="김 지안" userId="1a1c0f763e151765" providerId="LiveId" clId="{DB8AAB79-E813-4D09-B033-13440B21053B}" dt="2023-04-22T17:05:18.562" v="1803" actId="478"/>
          <ac:picMkLst>
            <pc:docMk/>
            <pc:sldMk cId="967235810" sldId="386"/>
            <ac:picMk id="5" creationId="{EA4D2339-265B-DD47-0183-65CFA9B42A46}"/>
          </ac:picMkLst>
        </pc:picChg>
        <pc:picChg chg="add mod">
          <ac:chgData name="김 지안" userId="1a1c0f763e151765" providerId="LiveId" clId="{DB8AAB79-E813-4D09-B033-13440B21053B}" dt="2023-04-22T17:06:14.810" v="1855" actId="1076"/>
          <ac:picMkLst>
            <pc:docMk/>
            <pc:sldMk cId="967235810" sldId="386"/>
            <ac:picMk id="6" creationId="{0D9EF564-59F8-E571-5C8B-4FDBCF852E9B}"/>
          </ac:picMkLst>
        </pc:picChg>
        <pc:picChg chg="del">
          <ac:chgData name="김 지안" userId="1a1c0f763e151765" providerId="LiveId" clId="{DB8AAB79-E813-4D09-B033-13440B21053B}" dt="2023-04-22T17:05:18.074" v="1802" actId="478"/>
          <ac:picMkLst>
            <pc:docMk/>
            <pc:sldMk cId="967235810" sldId="386"/>
            <ac:picMk id="9" creationId="{0886A6B4-8EFD-63A2-2D00-FE3130E3F6C5}"/>
          </ac:picMkLst>
        </pc:picChg>
      </pc:sldChg>
      <pc:sldChg chg="addSp modSp add mod">
        <pc:chgData name="김 지안" userId="1a1c0f763e151765" providerId="LiveId" clId="{DB8AAB79-E813-4D09-B033-13440B21053B}" dt="2023-04-22T17:12:28.372" v="1919" actId="20577"/>
        <pc:sldMkLst>
          <pc:docMk/>
          <pc:sldMk cId="3407798160" sldId="387"/>
        </pc:sldMkLst>
        <pc:spChg chg="add mod">
          <ac:chgData name="김 지안" userId="1a1c0f763e151765" providerId="LiveId" clId="{DB8AAB79-E813-4D09-B033-13440B21053B}" dt="2023-04-22T17:12:28.372" v="1919" actId="20577"/>
          <ac:spMkLst>
            <pc:docMk/>
            <pc:sldMk cId="3407798160" sldId="387"/>
            <ac:spMk id="3" creationId="{4D297DCA-463C-B63B-2A30-9E56957EB0CB}"/>
          </ac:spMkLst>
        </pc:spChg>
      </pc:sldChg>
      <pc:sldChg chg="addSp delSp modSp add del mod">
        <pc:chgData name="김 지안" userId="1a1c0f763e151765" providerId="LiveId" clId="{DB8AAB79-E813-4D09-B033-13440B21053B}" dt="2023-04-22T17:12:00.027" v="1881" actId="47"/>
        <pc:sldMkLst>
          <pc:docMk/>
          <pc:sldMk cId="2453800324" sldId="388"/>
        </pc:sldMkLst>
        <pc:picChg chg="add del mod">
          <ac:chgData name="김 지안" userId="1a1c0f763e151765" providerId="LiveId" clId="{DB8AAB79-E813-4D09-B033-13440B21053B}" dt="2023-04-22T17:11:56.994" v="1880" actId="478"/>
          <ac:picMkLst>
            <pc:docMk/>
            <pc:sldMk cId="2453800324" sldId="388"/>
            <ac:picMk id="3" creationId="{DD68BEEE-53A4-00E3-B559-CC2745308266}"/>
          </ac:picMkLst>
        </pc:picChg>
        <pc:picChg chg="del">
          <ac:chgData name="김 지안" userId="1a1c0f763e151765" providerId="LiveId" clId="{DB8AAB79-E813-4D09-B033-13440B21053B}" dt="2023-04-22T17:07:16.779" v="1865" actId="478"/>
          <ac:picMkLst>
            <pc:docMk/>
            <pc:sldMk cId="2453800324" sldId="388"/>
            <ac:picMk id="6" creationId="{0D9EF564-59F8-E571-5C8B-4FDBCF852E9B}"/>
          </ac:picMkLst>
        </pc:picChg>
      </pc:sldChg>
      <pc:sldChg chg="delSp add del mod">
        <pc:chgData name="김 지안" userId="1a1c0f763e151765" providerId="LiveId" clId="{DB8AAB79-E813-4D09-B033-13440B21053B}" dt="2023-04-22T17:12:01.114" v="1882" actId="47"/>
        <pc:sldMkLst>
          <pc:docMk/>
          <pc:sldMk cId="838525302" sldId="389"/>
        </pc:sldMkLst>
        <pc:picChg chg="del">
          <ac:chgData name="김 지안" userId="1a1c0f763e151765" providerId="LiveId" clId="{DB8AAB79-E813-4D09-B033-13440B21053B}" dt="2023-04-22T17:07:33.298" v="1872" actId="478"/>
          <ac:picMkLst>
            <pc:docMk/>
            <pc:sldMk cId="838525302" sldId="389"/>
            <ac:picMk id="3" creationId="{DD68BEEE-53A4-00E3-B559-CC2745308266}"/>
          </ac:picMkLst>
        </pc:picChg>
      </pc:sldChg>
      <pc:sldChg chg="addSp delSp modSp add mod">
        <pc:chgData name="김 지안" userId="1a1c0f763e151765" providerId="LiveId" clId="{DB8AAB79-E813-4D09-B033-13440B21053B}" dt="2023-04-22T17:13:01.516" v="1923" actId="1076"/>
        <pc:sldMkLst>
          <pc:docMk/>
          <pc:sldMk cId="2973787445" sldId="390"/>
        </pc:sldMkLst>
        <pc:picChg chg="del">
          <ac:chgData name="김 지안" userId="1a1c0f763e151765" providerId="LiveId" clId="{DB8AAB79-E813-4D09-B033-13440B21053B}" dt="2023-04-22T17:07:34.261" v="1873" actId="478"/>
          <ac:picMkLst>
            <pc:docMk/>
            <pc:sldMk cId="2973787445" sldId="390"/>
            <ac:picMk id="3" creationId="{DD68BEEE-53A4-00E3-B559-CC2745308266}"/>
          </ac:picMkLst>
        </pc:picChg>
        <pc:picChg chg="add mod">
          <ac:chgData name="김 지안" userId="1a1c0f763e151765" providerId="LiveId" clId="{DB8AAB79-E813-4D09-B033-13440B21053B}" dt="2023-04-22T17:13:01.516" v="1923" actId="1076"/>
          <ac:picMkLst>
            <pc:docMk/>
            <pc:sldMk cId="2973787445" sldId="390"/>
            <ac:picMk id="6" creationId="{96388146-65ED-0A0D-8018-DFB5832665CA}"/>
          </ac:picMkLst>
        </pc:picChg>
      </pc:sldChg>
      <pc:sldChg chg="addSp delSp modSp add mod">
        <pc:chgData name="김 지안" userId="1a1c0f763e151765" providerId="LiveId" clId="{DB8AAB79-E813-4D09-B033-13440B21053B}" dt="2023-04-22T17:14:24.470" v="1932" actId="1076"/>
        <pc:sldMkLst>
          <pc:docMk/>
          <pc:sldMk cId="1529312782" sldId="391"/>
        </pc:sldMkLst>
        <pc:spChg chg="mod">
          <ac:chgData name="김 지안" userId="1a1c0f763e151765" providerId="LiveId" clId="{DB8AAB79-E813-4D09-B033-13440B21053B}" dt="2023-04-22T17:14:02.824" v="1928"/>
          <ac:spMkLst>
            <pc:docMk/>
            <pc:sldMk cId="1529312782" sldId="391"/>
            <ac:spMk id="29" creationId="{00000000-0000-0000-0000-000000000000}"/>
          </ac:spMkLst>
        </pc:spChg>
        <pc:spChg chg="mod">
          <ac:chgData name="김 지안" userId="1a1c0f763e151765" providerId="LiveId" clId="{DB8AAB79-E813-4D09-B033-13440B21053B}" dt="2023-04-22T17:13:59.715" v="1927" actId="20577"/>
          <ac:spMkLst>
            <pc:docMk/>
            <pc:sldMk cId="1529312782" sldId="391"/>
            <ac:spMk id="33" creationId="{00000000-0000-0000-0000-000000000000}"/>
          </ac:spMkLst>
        </pc:spChg>
        <pc:picChg chg="add mod">
          <ac:chgData name="김 지안" userId="1a1c0f763e151765" providerId="LiveId" clId="{DB8AAB79-E813-4D09-B033-13440B21053B}" dt="2023-04-22T17:14:24.470" v="1932" actId="1076"/>
          <ac:picMkLst>
            <pc:docMk/>
            <pc:sldMk cId="1529312782" sldId="391"/>
            <ac:picMk id="5" creationId="{FF9A999D-A655-D360-F136-59009C1B1779}"/>
          </ac:picMkLst>
        </pc:picChg>
        <pc:picChg chg="del">
          <ac:chgData name="김 지안" userId="1a1c0f763e151765" providerId="LiveId" clId="{DB8AAB79-E813-4D09-B033-13440B21053B}" dt="2023-04-22T17:13:05.890" v="1925" actId="478"/>
          <ac:picMkLst>
            <pc:docMk/>
            <pc:sldMk cId="1529312782" sldId="391"/>
            <ac:picMk id="6" creationId="{96388146-65ED-0A0D-8018-DFB5832665CA}"/>
          </ac:picMkLst>
        </pc:picChg>
      </pc:sldChg>
      <pc:sldChg chg="addSp delSp modSp add mod">
        <pc:chgData name="김 지안" userId="1a1c0f763e151765" providerId="LiveId" clId="{DB8AAB79-E813-4D09-B033-13440B21053B}" dt="2023-04-22T17:16:05.437" v="2147" actId="313"/>
        <pc:sldMkLst>
          <pc:docMk/>
          <pc:sldMk cId="2099982647" sldId="392"/>
        </pc:sldMkLst>
        <pc:spChg chg="add mod">
          <ac:chgData name="김 지안" userId="1a1c0f763e151765" providerId="LiveId" clId="{DB8AAB79-E813-4D09-B033-13440B21053B}" dt="2023-04-22T17:16:05.437" v="2147" actId="313"/>
          <ac:spMkLst>
            <pc:docMk/>
            <pc:sldMk cId="2099982647" sldId="392"/>
            <ac:spMk id="3" creationId="{43CEEB09-BE75-7C56-4382-B69E074C9ADA}"/>
          </ac:spMkLst>
        </pc:spChg>
        <pc:picChg chg="del">
          <ac:chgData name="김 지안" userId="1a1c0f763e151765" providerId="LiveId" clId="{DB8AAB79-E813-4D09-B033-13440B21053B}" dt="2023-04-22T17:14:39.020" v="1934" actId="478"/>
          <ac:picMkLst>
            <pc:docMk/>
            <pc:sldMk cId="2099982647" sldId="392"/>
            <ac:picMk id="5" creationId="{FF9A999D-A655-D360-F136-59009C1B1779}"/>
          </ac:picMkLst>
        </pc:picChg>
      </pc:sldChg>
      <pc:sldChg chg="addSp delSp modSp add mod setBg">
        <pc:chgData name="김 지안" userId="1a1c0f763e151765" providerId="LiveId" clId="{DB8AAB79-E813-4D09-B033-13440B21053B}" dt="2023-04-22T17:28:55.214" v="2411" actId="20577"/>
        <pc:sldMkLst>
          <pc:docMk/>
          <pc:sldMk cId="9712231" sldId="393"/>
        </pc:sldMkLst>
        <pc:spChg chg="mod">
          <ac:chgData name="김 지안" userId="1a1c0f763e151765" providerId="LiveId" clId="{DB8AAB79-E813-4D09-B033-13440B21053B}" dt="2023-04-22T17:28:55.214" v="2411" actId="20577"/>
          <ac:spMkLst>
            <pc:docMk/>
            <pc:sldMk cId="9712231" sldId="393"/>
            <ac:spMk id="33" creationId="{00000000-0000-0000-0000-000000000000}"/>
          </ac:spMkLst>
        </pc:spChg>
        <pc:picChg chg="add mod">
          <ac:chgData name="김 지안" userId="1a1c0f763e151765" providerId="LiveId" clId="{DB8AAB79-E813-4D09-B033-13440B21053B}" dt="2023-04-22T17:24:09.853" v="2394" actId="1076"/>
          <ac:picMkLst>
            <pc:docMk/>
            <pc:sldMk cId="9712231" sldId="393"/>
            <ac:picMk id="5" creationId="{8773C900-CA63-E63E-1F18-351F49E9532E}"/>
          </ac:picMkLst>
        </pc:picChg>
        <pc:picChg chg="del">
          <ac:chgData name="김 지안" userId="1a1c0f763e151765" providerId="LiveId" clId="{DB8AAB79-E813-4D09-B033-13440B21053B}" dt="2023-04-22T17:23:43.696" v="2390" actId="478"/>
          <ac:picMkLst>
            <pc:docMk/>
            <pc:sldMk cId="9712231" sldId="393"/>
            <ac:picMk id="12" creationId="{FBE4A1F8-DA03-6865-A305-E4733B634CD8}"/>
          </ac:picMkLst>
        </pc:picChg>
      </pc:sldChg>
      <pc:sldChg chg="addSp delSp modSp add mod">
        <pc:chgData name="김 지안" userId="1a1c0f763e151765" providerId="LiveId" clId="{DB8AAB79-E813-4D09-B033-13440B21053B}" dt="2023-04-22T17:26:01.696" v="2407" actId="1076"/>
        <pc:sldMkLst>
          <pc:docMk/>
          <pc:sldMk cId="107279931" sldId="394"/>
        </pc:sldMkLst>
        <pc:spChg chg="mod">
          <ac:chgData name="김 지안" userId="1a1c0f763e151765" providerId="LiveId" clId="{DB8AAB79-E813-4D09-B033-13440B21053B}" dt="2023-04-22T17:25:50.493" v="2401" actId="20577"/>
          <ac:spMkLst>
            <pc:docMk/>
            <pc:sldMk cId="107279931" sldId="394"/>
            <ac:spMk id="29" creationId="{00000000-0000-0000-0000-000000000000}"/>
          </ac:spMkLst>
        </pc:spChg>
        <pc:picChg chg="add mod">
          <ac:chgData name="김 지안" userId="1a1c0f763e151765" providerId="LiveId" clId="{DB8AAB79-E813-4D09-B033-13440B21053B}" dt="2023-04-22T17:26:01.696" v="2407" actId="1076"/>
          <ac:picMkLst>
            <pc:docMk/>
            <pc:sldMk cId="107279931" sldId="394"/>
            <ac:picMk id="3" creationId="{BACC6337-BA0F-9863-6D4A-69AD5EDACC28}"/>
          </ac:picMkLst>
        </pc:picChg>
        <pc:picChg chg="del">
          <ac:chgData name="김 지안" userId="1a1c0f763e151765" providerId="LiveId" clId="{DB8AAB79-E813-4D09-B033-13440B21053B}" dt="2023-04-22T17:25:52.958" v="2402" actId="478"/>
          <ac:picMkLst>
            <pc:docMk/>
            <pc:sldMk cId="107279931" sldId="394"/>
            <ac:picMk id="5" creationId="{8773C900-CA63-E63E-1F18-351F49E9532E}"/>
          </ac:picMkLst>
        </pc:picChg>
      </pc:sldChg>
      <pc:sldChg chg="addSp delSp modSp add mod setBg delAnim modAnim">
        <pc:chgData name="김 지안" userId="1a1c0f763e151765" providerId="LiveId" clId="{DB8AAB79-E813-4D09-B033-13440B21053B}" dt="2023-04-22T17:49:25.075" v="3033" actId="14100"/>
        <pc:sldMkLst>
          <pc:docMk/>
          <pc:sldMk cId="504262134" sldId="395"/>
        </pc:sldMkLst>
        <pc:spChg chg="add del mod">
          <ac:chgData name="김 지안" userId="1a1c0f763e151765" providerId="LiveId" clId="{DB8AAB79-E813-4D09-B033-13440B21053B}" dt="2023-04-22T17:38:33.141" v="2590" actId="478"/>
          <ac:spMkLst>
            <pc:docMk/>
            <pc:sldMk cId="504262134" sldId="395"/>
            <ac:spMk id="3" creationId="{5F1A1091-5ABA-ECAD-A779-2175E24DC3E1}"/>
          </ac:spMkLst>
        </pc:spChg>
        <pc:spChg chg="add mod">
          <ac:chgData name="김 지안" userId="1a1c0f763e151765" providerId="LiveId" clId="{DB8AAB79-E813-4D09-B033-13440B21053B}" dt="2023-04-22T17:48:15.746" v="3019" actId="1076"/>
          <ac:spMkLst>
            <pc:docMk/>
            <pc:sldMk cId="504262134" sldId="395"/>
            <ac:spMk id="12" creationId="{9C8AAA0B-DD25-2651-23D4-6C3905B0BC9D}"/>
          </ac:spMkLst>
        </pc:spChg>
        <pc:spChg chg="del mod">
          <ac:chgData name="김 지안" userId="1a1c0f763e151765" providerId="LiveId" clId="{DB8AAB79-E813-4D09-B033-13440B21053B}" dt="2023-04-22T17:34:58.248" v="2560" actId="478"/>
          <ac:spMkLst>
            <pc:docMk/>
            <pc:sldMk cId="504262134" sldId="395"/>
            <ac:spMk id="14" creationId="{6D6C4E34-E0B2-079F-5D50-AC8D9A9D7870}"/>
          </ac:spMkLst>
        </pc:spChg>
        <pc:spChg chg="add mod">
          <ac:chgData name="김 지안" userId="1a1c0f763e151765" providerId="LiveId" clId="{DB8AAB79-E813-4D09-B033-13440B21053B}" dt="2023-04-22T17:48:21.819" v="3020" actId="1076"/>
          <ac:spMkLst>
            <pc:docMk/>
            <pc:sldMk cId="504262134" sldId="395"/>
            <ac:spMk id="22" creationId="{0A73A9DC-E760-DD9E-D3DD-1AB586220ED5}"/>
          </ac:spMkLst>
        </pc:spChg>
        <pc:spChg chg="add del mod">
          <ac:chgData name="김 지안" userId="1a1c0f763e151765" providerId="LiveId" clId="{DB8AAB79-E813-4D09-B033-13440B21053B}" dt="2023-04-22T17:49:09.009" v="3024" actId="767"/>
          <ac:spMkLst>
            <pc:docMk/>
            <pc:sldMk cId="504262134" sldId="395"/>
            <ac:spMk id="23" creationId="{BEB374E1-2A11-E320-6ACB-8098FE512C20}"/>
          </ac:spMkLst>
        </pc:spChg>
        <pc:spChg chg="add del mod">
          <ac:chgData name="김 지안" userId="1a1c0f763e151765" providerId="LiveId" clId="{DB8AAB79-E813-4D09-B033-13440B21053B}" dt="2023-04-22T17:49:08.532" v="3023" actId="767"/>
          <ac:spMkLst>
            <pc:docMk/>
            <pc:sldMk cId="504262134" sldId="395"/>
            <ac:spMk id="24" creationId="{8CCE874E-8A96-417B-D9A9-85906FA8296E}"/>
          </ac:spMkLst>
        </pc:spChg>
        <pc:spChg chg="add mod">
          <ac:chgData name="김 지안" userId="1a1c0f763e151765" providerId="LiveId" clId="{DB8AAB79-E813-4D09-B033-13440B21053B}" dt="2023-04-22T17:49:25.075" v="3033" actId="14100"/>
          <ac:spMkLst>
            <pc:docMk/>
            <pc:sldMk cId="504262134" sldId="395"/>
            <ac:spMk id="25" creationId="{78907840-1588-23F5-769D-F1F1D936E715}"/>
          </ac:spMkLst>
        </pc:spChg>
        <pc:picChg chg="add mod">
          <ac:chgData name="김 지안" userId="1a1c0f763e151765" providerId="LiveId" clId="{DB8AAB79-E813-4D09-B033-13440B21053B}" dt="2023-04-22T17:45:46.166" v="2952" actId="1076"/>
          <ac:picMkLst>
            <pc:docMk/>
            <pc:sldMk cId="504262134" sldId="395"/>
            <ac:picMk id="6" creationId="{D57D23F4-FC9B-3687-F370-C29B99101419}"/>
          </ac:picMkLst>
        </pc:picChg>
        <pc:picChg chg="add mod">
          <ac:chgData name="김 지안" userId="1a1c0f763e151765" providerId="LiveId" clId="{DB8AAB79-E813-4D09-B033-13440B21053B}" dt="2023-04-22T17:45:48.974" v="2953" actId="1076"/>
          <ac:picMkLst>
            <pc:docMk/>
            <pc:sldMk cId="504262134" sldId="395"/>
            <ac:picMk id="8" creationId="{C0C78B45-90BA-82FA-EC30-3205C46772AA}"/>
          </ac:picMkLst>
        </pc:picChg>
        <pc:picChg chg="add mod">
          <ac:chgData name="김 지안" userId="1a1c0f763e151765" providerId="LiveId" clId="{DB8AAB79-E813-4D09-B033-13440B21053B}" dt="2023-04-22T17:45:50.589" v="2954" actId="1076"/>
          <ac:picMkLst>
            <pc:docMk/>
            <pc:sldMk cId="504262134" sldId="395"/>
            <ac:picMk id="9" creationId="{99AF2ACD-F275-5E6C-E9F8-E8E30714DF50}"/>
          </ac:picMkLst>
        </pc:picChg>
        <pc:picChg chg="add mod">
          <ac:chgData name="김 지안" userId="1a1c0f763e151765" providerId="LiveId" clId="{DB8AAB79-E813-4D09-B033-13440B21053B}" dt="2023-04-22T17:45:53.469" v="2955" actId="1076"/>
          <ac:picMkLst>
            <pc:docMk/>
            <pc:sldMk cId="504262134" sldId="395"/>
            <ac:picMk id="11" creationId="{8CDBE8B6-1221-5F0C-4841-BE06F38A39AD}"/>
          </ac:picMkLst>
        </pc:picChg>
        <pc:picChg chg="del">
          <ac:chgData name="김 지안" userId="1a1c0f763e151765" providerId="LiveId" clId="{DB8AAB79-E813-4D09-B033-13440B21053B}" dt="2023-04-22T17:35:08.434" v="2561" actId="478"/>
          <ac:picMkLst>
            <pc:docMk/>
            <pc:sldMk cId="504262134" sldId="395"/>
            <ac:picMk id="16" creationId="{5C1C4FF1-514B-5C92-0B3A-ED2F7C00803B}"/>
          </ac:picMkLst>
        </pc:picChg>
        <pc:picChg chg="del">
          <ac:chgData name="김 지안" userId="1a1c0f763e151765" providerId="LiveId" clId="{DB8AAB79-E813-4D09-B033-13440B21053B}" dt="2023-04-22T17:35:08.434" v="2561" actId="478"/>
          <ac:picMkLst>
            <pc:docMk/>
            <pc:sldMk cId="504262134" sldId="395"/>
            <ac:picMk id="18" creationId="{E2C9B845-DC87-FFCE-E9E5-EB38E2EEEB2D}"/>
          </ac:picMkLst>
        </pc:picChg>
        <pc:picChg chg="del">
          <ac:chgData name="김 지안" userId="1a1c0f763e151765" providerId="LiveId" clId="{DB8AAB79-E813-4D09-B033-13440B21053B}" dt="2023-04-22T17:35:08.434" v="2561" actId="478"/>
          <ac:picMkLst>
            <pc:docMk/>
            <pc:sldMk cId="504262134" sldId="395"/>
            <ac:picMk id="19" creationId="{71BDC82F-F91C-5029-3E5E-883F15BEA734}"/>
          </ac:picMkLst>
        </pc:picChg>
        <pc:picChg chg="del">
          <ac:chgData name="김 지안" userId="1a1c0f763e151765" providerId="LiveId" clId="{DB8AAB79-E813-4D09-B033-13440B21053B}" dt="2023-04-22T17:35:08.434" v="2561" actId="478"/>
          <ac:picMkLst>
            <pc:docMk/>
            <pc:sldMk cId="504262134" sldId="395"/>
            <ac:picMk id="20" creationId="{E6711474-0454-D444-9E4E-7D8C723F1CF6}"/>
          </ac:picMkLst>
        </pc:picChg>
        <pc:picChg chg="del">
          <ac:chgData name="김 지안" userId="1a1c0f763e151765" providerId="LiveId" clId="{DB8AAB79-E813-4D09-B033-13440B21053B}" dt="2023-04-22T17:35:08.434" v="2561" actId="478"/>
          <ac:picMkLst>
            <pc:docMk/>
            <pc:sldMk cId="504262134" sldId="395"/>
            <ac:picMk id="21" creationId="{47E02706-6ED2-2C8A-AB29-41C994734E6E}"/>
          </ac:picMkLst>
        </pc:picChg>
      </pc:sldChg>
      <pc:sldChg chg="addSp delSp modSp add mod delAnim modAnim">
        <pc:chgData name="김 지안" userId="1a1c0f763e151765" providerId="LiveId" clId="{DB8AAB79-E813-4D09-B033-13440B21053B}" dt="2023-04-22T17:42:59.550" v="2661"/>
        <pc:sldMkLst>
          <pc:docMk/>
          <pc:sldMk cId="2906801519" sldId="396"/>
        </pc:sldMkLst>
        <pc:spChg chg="add mod">
          <ac:chgData name="김 지안" userId="1a1c0f763e151765" providerId="LiveId" clId="{DB8AAB79-E813-4D09-B033-13440B21053B}" dt="2023-04-22T17:41:55.904" v="2651" actId="1076"/>
          <ac:spMkLst>
            <pc:docMk/>
            <pc:sldMk cId="2906801519" sldId="396"/>
            <ac:spMk id="21" creationId="{8D85EED6-2D95-6649-52C1-124440D1C57E}"/>
          </ac:spMkLst>
        </pc:spChg>
        <pc:picChg chg="add mod">
          <ac:chgData name="김 지안" userId="1a1c0f763e151765" providerId="LiveId" clId="{DB8AAB79-E813-4D09-B033-13440B21053B}" dt="2023-04-22T17:40:01.030" v="2611" actId="1076"/>
          <ac:picMkLst>
            <pc:docMk/>
            <pc:sldMk cId="2906801519" sldId="396"/>
            <ac:picMk id="5" creationId="{238B7CB4-58B2-396D-1A8F-DEB55F12BEC4}"/>
          </ac:picMkLst>
        </pc:picChg>
        <pc:picChg chg="del">
          <ac:chgData name="김 지안" userId="1a1c0f763e151765" providerId="LiveId" clId="{DB8AAB79-E813-4D09-B033-13440B21053B}" dt="2023-04-22T17:39:34.830" v="2604" actId="478"/>
          <ac:picMkLst>
            <pc:docMk/>
            <pc:sldMk cId="2906801519" sldId="396"/>
            <ac:picMk id="6" creationId="{D57D23F4-FC9B-3687-F370-C29B99101419}"/>
          </ac:picMkLst>
        </pc:picChg>
        <pc:picChg chg="del">
          <ac:chgData name="김 지안" userId="1a1c0f763e151765" providerId="LiveId" clId="{DB8AAB79-E813-4D09-B033-13440B21053B}" dt="2023-04-22T17:39:52.590" v="2605" actId="478"/>
          <ac:picMkLst>
            <pc:docMk/>
            <pc:sldMk cId="2906801519" sldId="396"/>
            <ac:picMk id="8" creationId="{C0C78B45-90BA-82FA-EC30-3205C46772AA}"/>
          </ac:picMkLst>
        </pc:picChg>
        <pc:picChg chg="del">
          <ac:chgData name="김 지안" userId="1a1c0f763e151765" providerId="LiveId" clId="{DB8AAB79-E813-4D09-B033-13440B21053B}" dt="2023-04-22T17:39:53.482" v="2606" actId="478"/>
          <ac:picMkLst>
            <pc:docMk/>
            <pc:sldMk cId="2906801519" sldId="396"/>
            <ac:picMk id="9" creationId="{99AF2ACD-F275-5E6C-E9F8-E8E30714DF50}"/>
          </ac:picMkLst>
        </pc:picChg>
        <pc:picChg chg="del">
          <ac:chgData name="김 지안" userId="1a1c0f763e151765" providerId="LiveId" clId="{DB8AAB79-E813-4D09-B033-13440B21053B}" dt="2023-04-22T17:39:54.013" v="2607" actId="478"/>
          <ac:picMkLst>
            <pc:docMk/>
            <pc:sldMk cId="2906801519" sldId="396"/>
            <ac:picMk id="11" creationId="{8CDBE8B6-1221-5F0C-4841-BE06F38A39AD}"/>
          </ac:picMkLst>
        </pc:picChg>
        <pc:picChg chg="add mod">
          <ac:chgData name="김 지안" userId="1a1c0f763e151765" providerId="LiveId" clId="{DB8AAB79-E813-4D09-B033-13440B21053B}" dt="2023-04-22T17:40:33.422" v="2616" actId="1076"/>
          <ac:picMkLst>
            <pc:docMk/>
            <pc:sldMk cId="2906801519" sldId="396"/>
            <ac:picMk id="12" creationId="{AC182063-441F-7621-809B-21C50FDEDAF5}"/>
          </ac:picMkLst>
        </pc:picChg>
        <pc:picChg chg="add mod">
          <ac:chgData name="김 지안" userId="1a1c0f763e151765" providerId="LiveId" clId="{DB8AAB79-E813-4D09-B033-13440B21053B}" dt="2023-04-22T17:40:40.174" v="2619" actId="1076"/>
          <ac:picMkLst>
            <pc:docMk/>
            <pc:sldMk cId="2906801519" sldId="396"/>
            <ac:picMk id="14" creationId="{4E1A418F-C023-E600-DE8A-054E7A5CDBD9}"/>
          </ac:picMkLst>
        </pc:picChg>
        <pc:picChg chg="add mod">
          <ac:chgData name="김 지안" userId="1a1c0f763e151765" providerId="LiveId" clId="{DB8AAB79-E813-4D09-B033-13440B21053B}" dt="2023-04-22T17:40:45.478" v="2622" actId="1076"/>
          <ac:picMkLst>
            <pc:docMk/>
            <pc:sldMk cId="2906801519" sldId="396"/>
            <ac:picMk id="15" creationId="{CF97A5A7-7743-D470-784E-42C3248C908E}"/>
          </ac:picMkLst>
        </pc:picChg>
        <pc:picChg chg="add mod">
          <ac:chgData name="김 지안" userId="1a1c0f763e151765" providerId="LiveId" clId="{DB8AAB79-E813-4D09-B033-13440B21053B}" dt="2023-04-22T17:41:04.758" v="2627" actId="1076"/>
          <ac:picMkLst>
            <pc:docMk/>
            <pc:sldMk cId="2906801519" sldId="396"/>
            <ac:picMk id="16" creationId="{CAAE508E-57C8-B529-89B5-A5C7137DFEDF}"/>
          </ac:picMkLst>
        </pc:picChg>
        <pc:picChg chg="add mod">
          <ac:chgData name="김 지안" userId="1a1c0f763e151765" providerId="LiveId" clId="{DB8AAB79-E813-4D09-B033-13440B21053B}" dt="2023-04-22T17:41:12.320" v="2631" actId="1076"/>
          <ac:picMkLst>
            <pc:docMk/>
            <pc:sldMk cId="2906801519" sldId="396"/>
            <ac:picMk id="18" creationId="{34428BDC-1153-B4A0-9903-C87A17475F6F}"/>
          </ac:picMkLst>
        </pc:picChg>
        <pc:picChg chg="add mod ord">
          <ac:chgData name="김 지안" userId="1a1c0f763e151765" providerId="LiveId" clId="{DB8AAB79-E813-4D09-B033-13440B21053B}" dt="2023-04-22T17:42:05.057" v="2654" actId="170"/>
          <ac:picMkLst>
            <pc:docMk/>
            <pc:sldMk cId="2906801519" sldId="396"/>
            <ac:picMk id="19" creationId="{2413FF8A-FDDA-34C0-19B0-B22DA02500F6}"/>
          </ac:picMkLst>
        </pc:picChg>
        <pc:picChg chg="add mod">
          <ac:chgData name="김 지안" userId="1a1c0f763e151765" providerId="LiveId" clId="{DB8AAB79-E813-4D09-B033-13440B21053B}" dt="2023-04-22T17:41:25.184" v="2636" actId="1076"/>
          <ac:picMkLst>
            <pc:docMk/>
            <pc:sldMk cId="2906801519" sldId="396"/>
            <ac:picMk id="20" creationId="{C45D6E5B-E34F-55DD-5A61-419626CD4F5E}"/>
          </ac:picMkLst>
        </pc:picChg>
        <pc:picChg chg="add mod">
          <ac:chgData name="김 지안" userId="1a1c0f763e151765" providerId="LiveId" clId="{DB8AAB79-E813-4D09-B033-13440B21053B}" dt="2023-04-22T17:42:19.501" v="2658" actId="571"/>
          <ac:picMkLst>
            <pc:docMk/>
            <pc:sldMk cId="2906801519" sldId="396"/>
            <ac:picMk id="22" creationId="{D9937CA9-9A85-4A3C-5805-7B28D3A2D486}"/>
          </ac:picMkLst>
        </pc:picChg>
        <pc:picChg chg="add mod">
          <ac:chgData name="김 지안" userId="1a1c0f763e151765" providerId="LiveId" clId="{DB8AAB79-E813-4D09-B033-13440B21053B}" dt="2023-04-22T17:42:19.501" v="2658" actId="571"/>
          <ac:picMkLst>
            <pc:docMk/>
            <pc:sldMk cId="2906801519" sldId="396"/>
            <ac:picMk id="23" creationId="{52109B1E-4665-CD1B-8A8F-BB5C9D094D2E}"/>
          </ac:picMkLst>
        </pc:picChg>
        <pc:picChg chg="add mod">
          <ac:chgData name="김 지안" userId="1a1c0f763e151765" providerId="LiveId" clId="{DB8AAB79-E813-4D09-B033-13440B21053B}" dt="2023-04-22T17:42:19.501" v="2658" actId="571"/>
          <ac:picMkLst>
            <pc:docMk/>
            <pc:sldMk cId="2906801519" sldId="396"/>
            <ac:picMk id="24" creationId="{9F837438-E01B-69D4-F4D7-D56BAA66BD12}"/>
          </ac:picMkLst>
        </pc:picChg>
        <pc:picChg chg="add mod">
          <ac:chgData name="김 지안" userId="1a1c0f763e151765" providerId="LiveId" clId="{DB8AAB79-E813-4D09-B033-13440B21053B}" dt="2023-04-22T17:42:19.501" v="2658" actId="571"/>
          <ac:picMkLst>
            <pc:docMk/>
            <pc:sldMk cId="2906801519" sldId="396"/>
            <ac:picMk id="25" creationId="{A6A28032-3448-BEB9-9F44-7BAAD3FF4EED}"/>
          </ac:picMkLst>
        </pc:picChg>
        <pc:picChg chg="add mod">
          <ac:chgData name="김 지안" userId="1a1c0f763e151765" providerId="LiveId" clId="{DB8AAB79-E813-4D09-B033-13440B21053B}" dt="2023-04-22T17:42:19.501" v="2658" actId="571"/>
          <ac:picMkLst>
            <pc:docMk/>
            <pc:sldMk cId="2906801519" sldId="396"/>
            <ac:picMk id="26" creationId="{CA41B0F9-3ADC-9C00-E5A4-5FEC4DE71B2D}"/>
          </ac:picMkLst>
        </pc:picChg>
        <pc:picChg chg="add mod">
          <ac:chgData name="김 지안" userId="1a1c0f763e151765" providerId="LiveId" clId="{DB8AAB79-E813-4D09-B033-13440B21053B}" dt="2023-04-22T17:42:19.501" v="2658" actId="571"/>
          <ac:picMkLst>
            <pc:docMk/>
            <pc:sldMk cId="2906801519" sldId="396"/>
            <ac:picMk id="28" creationId="{EC937B0C-ED5D-A3CA-7902-9C159F771EE6}"/>
          </ac:picMkLst>
        </pc:picChg>
        <pc:picChg chg="add del mod">
          <ac:chgData name="김 지안" userId="1a1c0f763e151765" providerId="LiveId" clId="{DB8AAB79-E813-4D09-B033-13440B21053B}" dt="2023-04-22T17:42:59.550" v="2661"/>
          <ac:picMkLst>
            <pc:docMk/>
            <pc:sldMk cId="2906801519" sldId="396"/>
            <ac:picMk id="30" creationId="{59852BEE-17A8-DF67-BC27-E531FE908FBE}"/>
          </ac:picMkLst>
        </pc:picChg>
      </pc:sldChg>
      <pc:sldChg chg="addSp delSp modSp add mod delAnim modAnim">
        <pc:chgData name="김 지안" userId="1a1c0f763e151765" providerId="LiveId" clId="{DB8AAB79-E813-4D09-B033-13440B21053B}" dt="2023-04-22T17:45:32.728" v="2951"/>
        <pc:sldMkLst>
          <pc:docMk/>
          <pc:sldMk cId="3665892425" sldId="397"/>
        </pc:sldMkLst>
        <pc:spChg chg="add mod">
          <ac:chgData name="김 지안" userId="1a1c0f763e151765" providerId="LiveId" clId="{DB8AAB79-E813-4D09-B033-13440B21053B}" dt="2023-04-22T17:43:56.611" v="2714" actId="1076"/>
          <ac:spMkLst>
            <pc:docMk/>
            <pc:sldMk cId="3665892425" sldId="397"/>
            <ac:spMk id="3" creationId="{0A550EC8-BE21-9360-C21F-876BA884C230}"/>
          </ac:spMkLst>
        </pc:spChg>
        <pc:spChg chg="add mod">
          <ac:chgData name="김 지안" userId="1a1c0f763e151765" providerId="LiveId" clId="{DB8AAB79-E813-4D09-B033-13440B21053B}" dt="2023-04-22T17:45:14.622" v="2950" actId="20577"/>
          <ac:spMkLst>
            <pc:docMk/>
            <pc:sldMk cId="3665892425" sldId="397"/>
            <ac:spMk id="9" creationId="{434780A4-0E2C-0092-57EC-E0A82608C8E0}"/>
          </ac:spMkLst>
        </pc:spChg>
        <pc:spChg chg="del mod">
          <ac:chgData name="김 지안" userId="1a1c0f763e151765" providerId="LiveId" clId="{DB8AAB79-E813-4D09-B033-13440B21053B}" dt="2023-04-22T17:43:31.470" v="2667" actId="478"/>
          <ac:spMkLst>
            <pc:docMk/>
            <pc:sldMk cId="3665892425" sldId="397"/>
            <ac:spMk id="21" creationId="{8D85EED6-2D95-6649-52C1-124440D1C57E}"/>
          </ac:spMkLst>
        </pc:spChg>
        <pc:picChg chg="del">
          <ac:chgData name="김 지안" userId="1a1c0f763e151765" providerId="LiveId" clId="{DB8AAB79-E813-4D09-B033-13440B21053B}" dt="2023-04-22T17:43:24.604" v="2663" actId="478"/>
          <ac:picMkLst>
            <pc:docMk/>
            <pc:sldMk cId="3665892425" sldId="397"/>
            <ac:picMk id="5" creationId="{238B7CB4-58B2-396D-1A8F-DEB55F12BEC4}"/>
          </ac:picMkLst>
        </pc:picChg>
        <pc:picChg chg="add mod">
          <ac:chgData name="김 지안" userId="1a1c0f763e151765" providerId="LiveId" clId="{DB8AAB79-E813-4D09-B033-13440B21053B}" dt="2023-04-22T17:44:17.364" v="2719" actId="14100"/>
          <ac:picMkLst>
            <pc:docMk/>
            <pc:sldMk cId="3665892425" sldId="397"/>
            <ac:picMk id="8" creationId="{980CFC4E-E0BC-A7AB-0CBA-CA6B2A57588E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12" creationId="{AC182063-441F-7621-809B-21C50FDEDAF5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14" creationId="{4E1A418F-C023-E600-DE8A-054E7A5CDBD9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15" creationId="{CF97A5A7-7743-D470-784E-42C3248C908E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16" creationId="{CAAE508E-57C8-B529-89B5-A5C7137DFEDF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18" creationId="{34428BDC-1153-B4A0-9903-C87A17475F6F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19" creationId="{2413FF8A-FDDA-34C0-19B0-B22DA02500F6}"/>
          </ac:picMkLst>
        </pc:picChg>
        <pc:picChg chg="del">
          <ac:chgData name="김 지안" userId="1a1c0f763e151765" providerId="LiveId" clId="{DB8AAB79-E813-4D09-B033-13440B21053B}" dt="2023-04-22T17:43:26.999" v="2664" actId="478"/>
          <ac:picMkLst>
            <pc:docMk/>
            <pc:sldMk cId="3665892425" sldId="397"/>
            <ac:picMk id="20" creationId="{C45D6E5B-E34F-55DD-5A61-419626CD4F5E}"/>
          </ac:picMkLst>
        </pc:picChg>
      </pc:sldChg>
      <pc:sldChg chg="addSp delSp modSp add mod">
        <pc:chgData name="김 지안" userId="1a1c0f763e151765" providerId="LiveId" clId="{DB8AAB79-E813-4D09-B033-13440B21053B}" dt="2023-04-22T17:58:14.641" v="3373" actId="20577"/>
        <pc:sldMkLst>
          <pc:docMk/>
          <pc:sldMk cId="2699281339" sldId="398"/>
        </pc:sldMkLst>
        <pc:spChg chg="add del mod">
          <ac:chgData name="김 지안" userId="1a1c0f763e151765" providerId="LiveId" clId="{DB8AAB79-E813-4D09-B033-13440B21053B}" dt="2023-04-22T17:52:16.415" v="3116" actId="767"/>
          <ac:spMkLst>
            <pc:docMk/>
            <pc:sldMk cId="2699281339" sldId="398"/>
            <ac:spMk id="5" creationId="{A735B594-92E3-6EDB-0680-4139129324EE}"/>
          </ac:spMkLst>
        </pc:spChg>
        <pc:spChg chg="add del mod">
          <ac:chgData name="김 지안" userId="1a1c0f763e151765" providerId="LiveId" clId="{DB8AAB79-E813-4D09-B033-13440B21053B}" dt="2023-04-22T17:52:16.128" v="3115" actId="767"/>
          <ac:spMkLst>
            <pc:docMk/>
            <pc:sldMk cId="2699281339" sldId="398"/>
            <ac:spMk id="6" creationId="{FA410391-FBDF-44CC-BDF4-A72DD849B32D}"/>
          </ac:spMkLst>
        </pc:spChg>
        <pc:spChg chg="add mod">
          <ac:chgData name="김 지안" userId="1a1c0f763e151765" providerId="LiveId" clId="{DB8AAB79-E813-4D09-B033-13440B21053B}" dt="2023-04-22T17:58:14.641" v="3373" actId="20577"/>
          <ac:spMkLst>
            <pc:docMk/>
            <pc:sldMk cId="2699281339" sldId="398"/>
            <ac:spMk id="8" creationId="{DB64612C-5792-9C26-4CE1-A062A2C34543}"/>
          </ac:spMkLst>
        </pc:spChg>
        <pc:picChg chg="del">
          <ac:chgData name="김 지안" userId="1a1c0f763e151765" providerId="LiveId" clId="{DB8AAB79-E813-4D09-B033-13440B21053B}" dt="2023-04-22T17:52:07.333" v="3112" actId="478"/>
          <ac:picMkLst>
            <pc:docMk/>
            <pc:sldMk cId="2699281339" sldId="398"/>
            <ac:picMk id="1026" creationId="{68EB9B08-55F3-A7E3-EF56-E1CD0D5CCC6E}"/>
          </ac:picMkLst>
        </pc:picChg>
      </pc:sldChg>
      <pc:sldChg chg="addSp delSp modSp add mod">
        <pc:chgData name="김 지안" userId="1a1c0f763e151765" providerId="LiveId" clId="{DB8AAB79-E813-4D09-B033-13440B21053B}" dt="2023-04-22T18:03:19.562" v="3516" actId="1076"/>
        <pc:sldMkLst>
          <pc:docMk/>
          <pc:sldMk cId="3488730104" sldId="399"/>
        </pc:sldMkLst>
        <pc:spChg chg="del">
          <ac:chgData name="김 지안" userId="1a1c0f763e151765" providerId="LiveId" clId="{DB8AAB79-E813-4D09-B033-13440B21053B}" dt="2023-04-22T17:58:31.672" v="3376" actId="478"/>
          <ac:spMkLst>
            <pc:docMk/>
            <pc:sldMk cId="3488730104" sldId="399"/>
            <ac:spMk id="3" creationId="{6B38305D-E158-8359-B730-F5B78A78088C}"/>
          </ac:spMkLst>
        </pc:spChg>
        <pc:spChg chg="del mod">
          <ac:chgData name="김 지안" userId="1a1c0f763e151765" providerId="LiveId" clId="{DB8AAB79-E813-4D09-B033-13440B21053B}" dt="2023-04-22T17:58:33.372" v="3377" actId="478"/>
          <ac:spMkLst>
            <pc:docMk/>
            <pc:sldMk cId="3488730104" sldId="399"/>
            <ac:spMk id="8" creationId="{DB64612C-5792-9C26-4CE1-A062A2C34543}"/>
          </ac:spMkLst>
        </pc:spChg>
        <pc:spChg chg="add del mod">
          <ac:chgData name="김 지안" userId="1a1c0f763e151765" providerId="LiveId" clId="{DB8AAB79-E813-4D09-B033-13440B21053B}" dt="2023-04-22T18:03:08.548" v="3507"/>
          <ac:spMkLst>
            <pc:docMk/>
            <pc:sldMk cId="3488730104" sldId="399"/>
            <ac:spMk id="15" creationId="{52493832-56D1-1407-B9CF-1739BD5D2716}"/>
          </ac:spMkLst>
        </pc:spChg>
        <pc:spChg chg="add del mod">
          <ac:chgData name="김 지안" userId="1a1c0f763e151765" providerId="LiveId" clId="{DB8AAB79-E813-4D09-B033-13440B21053B}" dt="2023-04-22T18:03:08.548" v="3509"/>
          <ac:spMkLst>
            <pc:docMk/>
            <pc:sldMk cId="3488730104" sldId="399"/>
            <ac:spMk id="16" creationId="{47B8918B-5A1F-F9D5-1C4F-F4663BED7F9A}"/>
          </ac:spMkLst>
        </pc:spChg>
        <pc:spChg chg="add mod">
          <ac:chgData name="김 지안" userId="1a1c0f763e151765" providerId="LiveId" clId="{DB8AAB79-E813-4D09-B033-13440B21053B}" dt="2023-04-22T18:03:19.562" v="3516" actId="1076"/>
          <ac:spMkLst>
            <pc:docMk/>
            <pc:sldMk cId="3488730104" sldId="399"/>
            <ac:spMk id="18" creationId="{F4FD0245-7631-63C8-C0DF-02133E1D7CB0}"/>
          </ac:spMkLst>
        </pc:spChg>
        <pc:picChg chg="add del mod">
          <ac:chgData name="김 지안" userId="1a1c0f763e151765" providerId="LiveId" clId="{DB8AAB79-E813-4D09-B033-13440B21053B}" dt="2023-04-22T18:00:23.615" v="3380" actId="478"/>
          <ac:picMkLst>
            <pc:docMk/>
            <pc:sldMk cId="3488730104" sldId="399"/>
            <ac:picMk id="6" creationId="{9AE6EB73-A3EA-5558-DDD4-B48076940B05}"/>
          </ac:picMkLst>
        </pc:picChg>
        <pc:picChg chg="add del mod">
          <ac:chgData name="김 지안" userId="1a1c0f763e151765" providerId="LiveId" clId="{DB8AAB79-E813-4D09-B033-13440B21053B}" dt="2023-04-22T18:00:50.495" v="3386" actId="478"/>
          <ac:picMkLst>
            <pc:docMk/>
            <pc:sldMk cId="3488730104" sldId="399"/>
            <ac:picMk id="11" creationId="{BBA48942-3B12-E8DA-B872-C6EA7F43B2E6}"/>
          </ac:picMkLst>
        </pc:picChg>
        <pc:picChg chg="add mod">
          <ac:chgData name="김 지안" userId="1a1c0f763e151765" providerId="LiveId" clId="{DB8AAB79-E813-4D09-B033-13440B21053B}" dt="2023-04-22T18:01:15.189" v="3394" actId="1076"/>
          <ac:picMkLst>
            <pc:docMk/>
            <pc:sldMk cId="3488730104" sldId="399"/>
            <ac:picMk id="14" creationId="{C981B132-52F6-2381-0342-5CB81B148D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744657-4AE2-4B4E-AD8B-713075ADAEF9}" type="datetimeFigureOut">
              <a:rPr lang="ko-KR" altLang="en-US" smtClean="0"/>
              <a:t>2023-04-26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4ECA0-30AB-4822-919D-E4050AC1B8F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860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4/26/2023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13.png"/><Relationship Id="rId10" Type="http://schemas.openxmlformats.org/officeDocument/2006/relationships/hyperlink" Target="https://play.kahoot.it/v2/?quizId=aef982a8-b422-43b5-be85-23517bfaae2c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13.png"/><Relationship Id="rId10" Type="http://schemas.openxmlformats.org/officeDocument/2006/relationships/hyperlink" Target="https://www.youtube.com/watch?v=SlEwwx03HAY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shorts/Mm-W3OETktc" TargetMode="External"/><Relationship Id="rId3" Type="http://schemas.openxmlformats.org/officeDocument/2006/relationships/image" Target="../media/image11.png"/><Relationship Id="rId7" Type="http://schemas.openxmlformats.org/officeDocument/2006/relationships/image" Target="../media/image2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76262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006" name="그룹 1006"/>
          <p:cNvGrpSpPr/>
          <p:nvPr/>
        </p:nvGrpSpPr>
        <p:grpSpPr>
          <a:xfrm>
            <a:off x="340827" y="255098"/>
            <a:ext cx="3608794" cy="3608794"/>
            <a:chOff x="340827" y="369398"/>
            <a:chExt cx="3608794" cy="3608794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827" y="369398"/>
              <a:ext cx="3608794" cy="3608794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3423018" y="5379012"/>
            <a:ext cx="4553202" cy="4553202"/>
            <a:chOff x="13423018" y="5379012"/>
            <a:chExt cx="4553202" cy="4553202"/>
          </a:xfrm>
        </p:grpSpPr>
        <p:pic>
          <p:nvPicPr>
            <p:cNvPr id="20" name="Object 19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23018" y="5379012"/>
              <a:ext cx="4553202" cy="4553202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-778915" y="3815204"/>
            <a:ext cx="19843544" cy="32470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20500" kern="0" spc="-800">
                <a:solidFill>
                  <a:srgbClr val="44474B"/>
                </a:solidFill>
                <a:latin typeface="Gmarket Sans Bold" pitchFamily="34" charset="0"/>
              </a:rPr>
              <a:t>Korean 2</a:t>
            </a:r>
            <a:endParaRPr lang="en-US" dirty="0"/>
          </a:p>
        </p:txBody>
      </p:sp>
      <p:grpSp>
        <p:nvGrpSpPr>
          <p:cNvPr id="1008" name="그룹 1008"/>
          <p:cNvGrpSpPr/>
          <p:nvPr/>
        </p:nvGrpSpPr>
        <p:grpSpPr>
          <a:xfrm>
            <a:off x="5936134" y="3067408"/>
            <a:ext cx="6413445" cy="762596"/>
            <a:chOff x="5936134" y="3067408"/>
            <a:chExt cx="6413445" cy="762596"/>
          </a:xfrm>
        </p:grpSpPr>
        <p:pic>
          <p:nvPicPr>
            <p:cNvPr id="24" name="Object 23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936134" y="3067408"/>
              <a:ext cx="6413445" cy="76259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4385210" y="2908637"/>
            <a:ext cx="9515291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6000" kern="0" spc="-400" baseline="30000" dirty="0">
                <a:solidFill>
                  <a:srgbClr val="44474B"/>
                </a:solidFill>
                <a:latin typeface="Gmarket Sans Bold" pitchFamily="34" charset="0"/>
              </a:rPr>
              <a:t>7</a:t>
            </a:r>
            <a:r>
              <a:rPr lang="en-US" sz="6000" kern="0" spc="-400" baseline="30000">
                <a:solidFill>
                  <a:srgbClr val="44474B"/>
                </a:solidFill>
                <a:latin typeface="Gmarket Sans Bold" pitchFamily="34" charset="0"/>
              </a:rPr>
              <a:t>th </a:t>
            </a:r>
            <a:r>
              <a:rPr lang="en-US" sz="6000" kern="0" spc="-400" dirty="0">
                <a:solidFill>
                  <a:srgbClr val="44474B"/>
                </a:solidFill>
                <a:latin typeface="Gmarket Sans Bold" pitchFamily="34" charset="0"/>
              </a:rPr>
              <a:t>week</a:t>
            </a:r>
            <a:endParaRPr lang="en-US" sz="6000" dirty="0"/>
          </a:p>
        </p:txBody>
      </p:sp>
      <p:grpSp>
        <p:nvGrpSpPr>
          <p:cNvPr id="1009" name="그룹 1009"/>
          <p:cNvGrpSpPr/>
          <p:nvPr/>
        </p:nvGrpSpPr>
        <p:grpSpPr>
          <a:xfrm>
            <a:off x="11565522" y="449763"/>
            <a:ext cx="6857143" cy="1367962"/>
            <a:chOff x="11565522" y="564063"/>
            <a:chExt cx="6857143" cy="1367962"/>
          </a:xfrm>
        </p:grpSpPr>
        <p:pic>
          <p:nvPicPr>
            <p:cNvPr id="29" name="Object 28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65522" y="564063"/>
              <a:ext cx="6857143" cy="1367962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15410466" y="856335"/>
            <a:ext cx="223418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sz="3600" kern="0" spc="-200" dirty="0">
                <a:solidFill>
                  <a:srgbClr val="44474B"/>
                </a:solidFill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한</a:t>
            </a:r>
            <a:r>
              <a:rPr lang="en-US" sz="3600" kern="0" spc="-200" dirty="0" err="1">
                <a:solidFill>
                  <a:srgbClr val="44474B"/>
                </a:solidFill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국어</a:t>
            </a:r>
            <a:endParaRPr lang="en-US" sz="3600" dirty="0">
              <a:latin typeface="Noto Sans Medium" panose="020B0602040504020204" pitchFamily="34" charset="0"/>
              <a:ea typeface="Noto Sans Medium" panose="020B0602040504020204" pitchFamily="34" charset="0"/>
              <a:cs typeface="Noto Sans Medium" panose="020B0602040504020204" pitchFamily="34" charset="0"/>
            </a:endParaRPr>
          </a:p>
        </p:txBody>
      </p:sp>
      <p:grpSp>
        <p:nvGrpSpPr>
          <p:cNvPr id="1010" name="그룹 1010"/>
          <p:cNvGrpSpPr/>
          <p:nvPr/>
        </p:nvGrpSpPr>
        <p:grpSpPr>
          <a:xfrm>
            <a:off x="15038820" y="1127406"/>
            <a:ext cx="558107" cy="104190"/>
            <a:chOff x="15353695" y="1127799"/>
            <a:chExt cx="558107" cy="104190"/>
          </a:xfrm>
        </p:grpSpPr>
        <p:pic>
          <p:nvPicPr>
            <p:cNvPr id="34" name="Object 33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-16200000">
              <a:off x="15353695" y="1127799"/>
              <a:ext cx="558107" cy="104190"/>
            </a:xfrm>
            <a:prstGeom prst="rect">
              <a:avLst/>
            </a:prstGeom>
          </p:spPr>
        </p:pic>
      </p:grpSp>
      <p:sp>
        <p:nvSpPr>
          <p:cNvPr id="6" name="Object 31">
            <a:extLst>
              <a:ext uri="{FF2B5EF4-FFF2-40B4-BE49-F238E27FC236}">
                <a16:creationId xmlns:a16="http://schemas.microsoft.com/office/drawing/2014/main" id="{1AB6CD57-254E-AB57-C37C-8FB72C8CDF1D}"/>
              </a:ext>
            </a:extLst>
          </p:cNvPr>
          <p:cNvSpPr txBox="1"/>
          <p:nvPr/>
        </p:nvSpPr>
        <p:spPr>
          <a:xfrm>
            <a:off x="12228081" y="592953"/>
            <a:ext cx="2906412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3200" dirty="0"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Masaryk Univ.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76262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006" name="그룹 1006"/>
          <p:cNvGrpSpPr/>
          <p:nvPr/>
        </p:nvGrpSpPr>
        <p:grpSpPr>
          <a:xfrm>
            <a:off x="14384461" y="6460285"/>
            <a:ext cx="3594089" cy="3480717"/>
            <a:chOff x="14384461" y="6460285"/>
            <a:chExt cx="3594089" cy="3480717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84461" y="6460285"/>
              <a:ext cx="3594089" cy="3480717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-329354" y="1234364"/>
            <a:ext cx="5981171" cy="1637346"/>
            <a:chOff x="-329354" y="1234364"/>
            <a:chExt cx="5981171" cy="1637346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-329354" y="1234364"/>
              <a:ext cx="5981171" cy="163734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87885" y="1412217"/>
            <a:ext cx="5630865" cy="107721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sz="6400" kern="0" spc="-300" dirty="0">
                <a:solidFill>
                  <a:srgbClr val="44474B"/>
                </a:solidFill>
                <a:latin typeface="Gmarket Sans Bold" pitchFamily="34" charset="0"/>
                <a:cs typeface="Gmarket Sans Bold" pitchFamily="34" charset="0"/>
              </a:rPr>
              <a:t>To Do</a:t>
            </a:r>
            <a:endParaRPr lang="en-US" dirty="0"/>
          </a:p>
        </p:txBody>
      </p:sp>
      <p:sp>
        <p:nvSpPr>
          <p:cNvPr id="24" name="Object 24"/>
          <p:cNvSpPr txBox="1"/>
          <p:nvPr/>
        </p:nvSpPr>
        <p:spPr>
          <a:xfrm>
            <a:off x="6169056" y="1289913"/>
            <a:ext cx="15686647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7200" u="sng" kern="0" spc="-200">
                <a:solidFill>
                  <a:srgbClr val="44474B"/>
                </a:solidFill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Week 7</a:t>
            </a:r>
            <a:endParaRPr lang="en-US" sz="7200" u="sng" kern="0" spc="-200" dirty="0">
              <a:solidFill>
                <a:srgbClr val="44474B"/>
              </a:solidFill>
              <a:latin typeface="Noto Sans Medium" panose="020B0602040504020204" pitchFamily="34" charset="0"/>
              <a:ea typeface="Noto Sans Medium" panose="020B0602040504020204" pitchFamily="34" charset="0"/>
              <a:cs typeface="Noto Sans Medium" panose="020B0602040504020204" pitchFamily="34" charset="0"/>
            </a:endParaRPr>
          </a:p>
        </p:txBody>
      </p:sp>
      <p:grpSp>
        <p:nvGrpSpPr>
          <p:cNvPr id="1014" name="그룹 1014"/>
          <p:cNvGrpSpPr/>
          <p:nvPr/>
        </p:nvGrpSpPr>
        <p:grpSpPr>
          <a:xfrm>
            <a:off x="761653" y="749918"/>
            <a:ext cx="755201" cy="9017325"/>
            <a:chOff x="761653" y="749918"/>
            <a:chExt cx="755201" cy="9017325"/>
          </a:xfrm>
        </p:grpSpPr>
        <p:pic>
          <p:nvPicPr>
            <p:cNvPr id="46" name="Object 4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-11700000">
              <a:off x="135206" y="-3780516"/>
              <a:ext cx="1510402" cy="18034650"/>
            </a:xfrm>
            <a:prstGeom prst="rect">
              <a:avLst/>
            </a:prstGeom>
          </p:spPr>
        </p:pic>
        <p:pic>
          <p:nvPicPr>
            <p:cNvPr id="47" name="Object 46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 rot="-11700000">
              <a:off x="761653" y="749918"/>
              <a:ext cx="755201" cy="9017325"/>
            </a:xfrm>
            <a:prstGeom prst="rect">
              <a:avLst/>
            </a:prstGeom>
          </p:spPr>
        </p:pic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E5C0BB5-2BD0-BEA4-B3D8-AAF370B6E6A6}"/>
              </a:ext>
            </a:extLst>
          </p:cNvPr>
          <p:cNvGrpSpPr/>
          <p:nvPr/>
        </p:nvGrpSpPr>
        <p:grpSpPr>
          <a:xfrm>
            <a:off x="5424673" y="3597420"/>
            <a:ext cx="10624108" cy="5593296"/>
            <a:chOff x="5322200" y="3695701"/>
            <a:chExt cx="10624108" cy="5593296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736088E1-B443-1EBC-0601-011FDE2587ED}"/>
                </a:ext>
              </a:extLst>
            </p:cNvPr>
            <p:cNvGrpSpPr/>
            <p:nvPr/>
          </p:nvGrpSpPr>
          <p:grpSpPr>
            <a:xfrm>
              <a:off x="5365102" y="3695701"/>
              <a:ext cx="10581206" cy="4319271"/>
              <a:chOff x="5977477" y="3746011"/>
              <a:chExt cx="9930055" cy="3805566"/>
            </a:xfrm>
          </p:grpSpPr>
          <p:grpSp>
            <p:nvGrpSpPr>
              <p:cNvPr id="1008" name="그룹 1008"/>
              <p:cNvGrpSpPr/>
              <p:nvPr/>
            </p:nvGrpSpPr>
            <p:grpSpPr>
              <a:xfrm>
                <a:off x="6019800" y="3746011"/>
                <a:ext cx="1477689" cy="1520145"/>
                <a:chOff x="6019800" y="3470955"/>
                <a:chExt cx="1477689" cy="1520145"/>
              </a:xfrm>
            </p:grpSpPr>
            <p:grpSp>
              <p:nvGrpSpPr>
                <p:cNvPr id="1009" name="그룹 1009"/>
                <p:cNvGrpSpPr/>
                <p:nvPr/>
              </p:nvGrpSpPr>
              <p:grpSpPr>
                <a:xfrm>
                  <a:off x="6277174" y="3470955"/>
                  <a:ext cx="1016361" cy="1016361"/>
                  <a:chOff x="6277174" y="3470955"/>
                  <a:chExt cx="1016361" cy="1016361"/>
                </a:xfrm>
              </p:grpSpPr>
              <p:pic>
                <p:nvPicPr>
                  <p:cNvPr id="27" name="Object 26"/>
                  <p:cNvPicPr>
                    <a:picLocks noChangeAspect="1"/>
                  </p:cNvPicPr>
                  <p:nvPr/>
                </p:nvPicPr>
                <p:blipFill>
                  <a:blip r:embed="rId10" cstate="print"/>
                  <a:stretch>
                    <a:fillRect/>
                  </a:stretch>
                </p:blipFill>
                <p:spPr>
                  <a:xfrm>
                    <a:off x="6277174" y="3470955"/>
                    <a:ext cx="1016361" cy="101636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9" name="Object 29"/>
                <p:cNvSpPr txBox="1"/>
                <p:nvPr/>
              </p:nvSpPr>
              <p:spPr>
                <a:xfrm>
                  <a:off x="6019800" y="3513556"/>
                  <a:ext cx="1477689" cy="147754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5500" i="1" kern="0" spc="-200" dirty="0">
                      <a:solidFill>
                        <a:srgbClr val="EFEFEF"/>
                      </a:solidFill>
                      <a:latin typeface="Gmarket Sans Bold" pitchFamily="34" charset="0"/>
                      <a:cs typeface="Gmarket Sans Bold" pitchFamily="34" charset="0"/>
                    </a:rPr>
                    <a:t>01</a:t>
                  </a:r>
                  <a:endParaRPr lang="en-US" dirty="0"/>
                </a:p>
              </p:txBody>
            </p:sp>
          </p:grpSp>
          <p:sp>
            <p:nvSpPr>
              <p:cNvPr id="31" name="Object 31"/>
              <p:cNvSpPr txBox="1"/>
              <p:nvPr/>
            </p:nvSpPr>
            <p:spPr>
              <a:xfrm>
                <a:off x="7527653" y="3908447"/>
                <a:ext cx="8379879" cy="6914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4500" dirty="0">
                    <a:latin typeface="Noto Sans Medium" panose="020B0602040504020204" pitchFamily="34" charset="0"/>
                    <a:ea typeface="Noto Sans Medium" panose="020B0602040504020204" pitchFamily="34" charset="0"/>
                    <a:cs typeface="Noto Sans Medium" panose="020B0602040504020204" pitchFamily="34" charset="0"/>
                  </a:rPr>
                  <a:t>Quiz – Review / Watching video</a:t>
                </a:r>
              </a:p>
            </p:txBody>
          </p:sp>
          <p:grpSp>
            <p:nvGrpSpPr>
              <p:cNvPr id="1010" name="그룹 1010"/>
              <p:cNvGrpSpPr/>
              <p:nvPr/>
            </p:nvGrpSpPr>
            <p:grpSpPr>
              <a:xfrm>
                <a:off x="6019519" y="4875279"/>
                <a:ext cx="1477689" cy="1552427"/>
                <a:chOff x="6019519" y="4600223"/>
                <a:chExt cx="1477689" cy="1552427"/>
              </a:xfrm>
            </p:grpSpPr>
            <p:grpSp>
              <p:nvGrpSpPr>
                <p:cNvPr id="1011" name="그룹 1011"/>
                <p:cNvGrpSpPr/>
                <p:nvPr/>
              </p:nvGrpSpPr>
              <p:grpSpPr>
                <a:xfrm>
                  <a:off x="6277174" y="4600223"/>
                  <a:ext cx="1016361" cy="1016361"/>
                  <a:chOff x="6277174" y="4600223"/>
                  <a:chExt cx="1016361" cy="1016361"/>
                </a:xfrm>
              </p:grpSpPr>
              <p:pic>
                <p:nvPicPr>
                  <p:cNvPr id="34" name="Object 33"/>
                  <p:cNvPicPr>
                    <a:picLocks noChangeAspect="1"/>
                  </p:cNvPicPr>
                  <p:nvPr/>
                </p:nvPicPr>
                <p:blipFill>
                  <a:blip r:embed="rId11" cstate="print"/>
                  <a:stretch>
                    <a:fillRect/>
                  </a:stretch>
                </p:blipFill>
                <p:spPr>
                  <a:xfrm>
                    <a:off x="6277174" y="4600223"/>
                    <a:ext cx="1016361" cy="101636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6" name="Object 36"/>
                <p:cNvSpPr txBox="1"/>
                <p:nvPr/>
              </p:nvSpPr>
              <p:spPr>
                <a:xfrm>
                  <a:off x="6019519" y="4675106"/>
                  <a:ext cx="1477689" cy="1477544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5500" i="1" kern="0" spc="-200" dirty="0">
                      <a:solidFill>
                        <a:srgbClr val="EFEFEF"/>
                      </a:solidFill>
                      <a:latin typeface="Gmarket Sans Bold" pitchFamily="34" charset="0"/>
                      <a:cs typeface="Gmarket Sans Bold" pitchFamily="34" charset="0"/>
                    </a:rPr>
                    <a:t>02</a:t>
                  </a:r>
                  <a:endParaRPr lang="en-US" dirty="0"/>
                </a:p>
              </p:txBody>
            </p:sp>
          </p:grpSp>
          <p:sp>
            <p:nvSpPr>
              <p:cNvPr id="38" name="Object 38"/>
              <p:cNvSpPr txBox="1"/>
              <p:nvPr/>
            </p:nvSpPr>
            <p:spPr>
              <a:xfrm>
                <a:off x="7576027" y="4964000"/>
                <a:ext cx="7019075" cy="69148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US" sz="4500" kern="0" spc="-200" dirty="0">
                    <a:latin typeface="Noto Sans Medium" panose="020B0602040504020204" pitchFamily="34" charset="0"/>
                    <a:ea typeface="Noto Sans Medium" panose="020B0602040504020204" pitchFamily="34" charset="0"/>
                    <a:cs typeface="Noto Sans Medium" panose="020B0602040504020204" pitchFamily="34" charset="0"/>
                  </a:rPr>
                  <a:t>Learn Korean – </a:t>
                </a:r>
                <a:r>
                  <a:rPr lang="en-US" sz="4500" kern="0" spc="-200">
                    <a:latin typeface="Noto Sans Medium" panose="020B0602040504020204" pitchFamily="34" charset="0"/>
                    <a:ea typeface="Noto Sans Medium" panose="020B0602040504020204" pitchFamily="34" charset="0"/>
                    <a:cs typeface="Noto Sans Medium" panose="020B0602040504020204" pitchFamily="34" charset="0"/>
                  </a:rPr>
                  <a:t>week 6</a:t>
                </a:r>
                <a:endParaRPr lang="en-US" dirty="0">
                  <a:latin typeface="Noto Sans Medium" panose="020B0602040504020204" pitchFamily="34" charset="0"/>
                  <a:ea typeface="Noto Sans Medium" panose="020B0602040504020204" pitchFamily="34" charset="0"/>
                  <a:cs typeface="Noto Sans Medium" panose="020B0602040504020204" pitchFamily="34" charset="0"/>
                </a:endParaRPr>
              </a:p>
            </p:txBody>
          </p:sp>
          <p:grpSp>
            <p:nvGrpSpPr>
              <p:cNvPr id="1012" name="그룹 1012"/>
              <p:cNvGrpSpPr/>
              <p:nvPr/>
            </p:nvGrpSpPr>
            <p:grpSpPr>
              <a:xfrm>
                <a:off x="5977477" y="6004548"/>
                <a:ext cx="1477689" cy="1547029"/>
                <a:chOff x="6023788" y="5729492"/>
                <a:chExt cx="1477689" cy="1547029"/>
              </a:xfrm>
            </p:grpSpPr>
            <p:grpSp>
              <p:nvGrpSpPr>
                <p:cNvPr id="1013" name="그룹 1013"/>
                <p:cNvGrpSpPr/>
                <p:nvPr/>
              </p:nvGrpSpPr>
              <p:grpSpPr>
                <a:xfrm>
                  <a:off x="6277174" y="5729492"/>
                  <a:ext cx="1016361" cy="1016361"/>
                  <a:chOff x="6277174" y="5729492"/>
                  <a:chExt cx="1016361" cy="1016361"/>
                </a:xfrm>
              </p:grpSpPr>
              <p:pic>
                <p:nvPicPr>
                  <p:cNvPr id="41" name="Object 40"/>
                  <p:cNvPicPr>
                    <a:picLocks noChangeAspect="1"/>
                  </p:cNvPicPr>
                  <p:nvPr/>
                </p:nvPicPr>
                <p:blipFill>
                  <a:blip r:embed="rId12" cstate="print"/>
                  <a:stretch>
                    <a:fillRect/>
                  </a:stretch>
                </p:blipFill>
                <p:spPr>
                  <a:xfrm>
                    <a:off x="6277174" y="5729492"/>
                    <a:ext cx="1016361" cy="101636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3" name="Object 43"/>
                <p:cNvSpPr txBox="1"/>
                <p:nvPr/>
              </p:nvSpPr>
              <p:spPr>
                <a:xfrm>
                  <a:off x="6023788" y="5798976"/>
                  <a:ext cx="1477689" cy="147754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lstStyle/>
                <a:p>
                  <a:pPr algn="ctr"/>
                  <a:r>
                    <a:rPr lang="en-US" sz="5500" i="1" kern="0" spc="-200" dirty="0">
                      <a:solidFill>
                        <a:srgbClr val="EFEFEF"/>
                      </a:solidFill>
                      <a:latin typeface="Gmarket Sans Bold" pitchFamily="34" charset="0"/>
                      <a:cs typeface="Gmarket Sans Bold" pitchFamily="34" charset="0"/>
                    </a:rPr>
                    <a:t>03</a:t>
                  </a:r>
                  <a:endParaRPr lang="en-US" dirty="0"/>
                </a:p>
              </p:txBody>
            </p:sp>
          </p:grpSp>
        </p:grpSp>
        <p:sp>
          <p:nvSpPr>
            <p:cNvPr id="3" name="Object 49">
              <a:extLst>
                <a:ext uri="{FF2B5EF4-FFF2-40B4-BE49-F238E27FC236}">
                  <a16:creationId xmlns:a16="http://schemas.microsoft.com/office/drawing/2014/main" id="{1E486A62-EF43-ED95-0F1B-D7F9C9DC0485}"/>
                </a:ext>
              </a:extLst>
            </p:cNvPr>
            <p:cNvSpPr txBox="1"/>
            <p:nvPr/>
          </p:nvSpPr>
          <p:spPr>
            <a:xfrm>
              <a:off x="7030384" y="6381115"/>
              <a:ext cx="7479342" cy="78483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500" kern="0" spc="-200" dirty="0">
                  <a:latin typeface="Gmarket Sans Medium" pitchFamily="34" charset="0"/>
                </a:rPr>
                <a:t>Conversation </a:t>
              </a:r>
              <a:r>
                <a:rPr lang="en-US" sz="4500" kern="0" spc="-200">
                  <a:latin typeface="Gmarket Sans Medium" pitchFamily="34" charset="0"/>
                </a:rPr>
                <a:t>&amp; Exercise</a:t>
              </a:r>
              <a:endParaRPr lang="en-US" dirty="0"/>
            </a:p>
          </p:txBody>
        </p:sp>
        <p:grpSp>
          <p:nvGrpSpPr>
            <p:cNvPr id="5" name="그룹 1015">
              <a:extLst>
                <a:ext uri="{FF2B5EF4-FFF2-40B4-BE49-F238E27FC236}">
                  <a16:creationId xmlns:a16="http://schemas.microsoft.com/office/drawing/2014/main" id="{BDCDF083-3B7C-E58E-42BC-60C533DDEE95}"/>
                </a:ext>
              </a:extLst>
            </p:cNvPr>
            <p:cNvGrpSpPr/>
            <p:nvPr/>
          </p:nvGrpSpPr>
          <p:grpSpPr>
            <a:xfrm>
              <a:off x="5322200" y="7502595"/>
              <a:ext cx="1574587" cy="1786402"/>
              <a:chOff x="5994215" y="6858760"/>
              <a:chExt cx="1477689" cy="1576484"/>
            </a:xfrm>
          </p:grpSpPr>
          <p:grpSp>
            <p:nvGrpSpPr>
              <p:cNvPr id="6" name="그룹 1016">
                <a:extLst>
                  <a:ext uri="{FF2B5EF4-FFF2-40B4-BE49-F238E27FC236}">
                    <a16:creationId xmlns:a16="http://schemas.microsoft.com/office/drawing/2014/main" id="{6A469BE7-6F20-E539-72A6-BFE2CD1CB752}"/>
                  </a:ext>
                </a:extLst>
              </p:cNvPr>
              <p:cNvGrpSpPr/>
              <p:nvPr/>
            </p:nvGrpSpPr>
            <p:grpSpPr>
              <a:xfrm>
                <a:off x="6277174" y="6858760"/>
                <a:ext cx="1016361" cy="1016361"/>
                <a:chOff x="6277174" y="6858760"/>
                <a:chExt cx="1016361" cy="1016361"/>
              </a:xfrm>
            </p:grpSpPr>
            <p:pic>
              <p:nvPicPr>
                <p:cNvPr id="9" name="Object 51">
                  <a:extLst>
                    <a:ext uri="{FF2B5EF4-FFF2-40B4-BE49-F238E27FC236}">
                      <a16:creationId xmlns:a16="http://schemas.microsoft.com/office/drawing/2014/main" id="{9B807CA3-8947-96D1-27FF-D6D82B6AA2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/>
                <a:stretch>
                  <a:fillRect/>
                </a:stretch>
              </p:blipFill>
              <p:spPr>
                <a:xfrm>
                  <a:off x="6277174" y="6858760"/>
                  <a:ext cx="1016361" cy="1016361"/>
                </a:xfrm>
                <a:prstGeom prst="rect">
                  <a:avLst/>
                </a:prstGeom>
              </p:spPr>
            </p:pic>
          </p:grpSp>
          <p:sp>
            <p:nvSpPr>
              <p:cNvPr id="8" name="Object 54">
                <a:extLst>
                  <a:ext uri="{FF2B5EF4-FFF2-40B4-BE49-F238E27FC236}">
                    <a16:creationId xmlns:a16="http://schemas.microsoft.com/office/drawing/2014/main" id="{CE4D2305-FA2C-E778-775F-82EAFE5FBDF0}"/>
                  </a:ext>
                </a:extLst>
              </p:cNvPr>
              <p:cNvSpPr txBox="1"/>
              <p:nvPr/>
            </p:nvSpPr>
            <p:spPr>
              <a:xfrm>
                <a:off x="5994215" y="6957700"/>
                <a:ext cx="1477689" cy="1477544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sz="5500" i="1" kern="0" spc="-200" dirty="0">
                    <a:solidFill>
                      <a:srgbClr val="EFEFEF"/>
                    </a:solidFill>
                    <a:latin typeface="Gmarket Sans Bold" pitchFamily="34" charset="0"/>
                    <a:cs typeface="Gmarket Sans Bold" pitchFamily="34" charset="0"/>
                  </a:rPr>
                  <a:t>04</a:t>
                </a:r>
                <a:endParaRPr lang="en-US" dirty="0"/>
              </a:p>
            </p:txBody>
          </p: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131BC6AD-1900-74DF-A1F0-3EDEC419DD4A}"/>
              </a:ext>
            </a:extLst>
          </p:cNvPr>
          <p:cNvSpPr txBox="1"/>
          <p:nvPr/>
        </p:nvSpPr>
        <p:spPr>
          <a:xfrm>
            <a:off x="7066783" y="7494216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/>
              <a:t>Coined word</a:t>
            </a:r>
            <a:endParaRPr lang="ko-KR" alt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76262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006" name="그룹 1006"/>
          <p:cNvGrpSpPr/>
          <p:nvPr/>
        </p:nvGrpSpPr>
        <p:grpSpPr>
          <a:xfrm>
            <a:off x="321780" y="361203"/>
            <a:ext cx="3131499" cy="3157009"/>
            <a:chOff x="321780" y="361203"/>
            <a:chExt cx="3157009" cy="3157009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780" y="361203"/>
              <a:ext cx="3157009" cy="315700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7464038" y="1430383"/>
            <a:ext cx="520197" cy="8669951"/>
            <a:chOff x="17464038" y="1430383"/>
            <a:chExt cx="520197" cy="866995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1760000">
              <a:off x="17356733" y="-2751799"/>
              <a:ext cx="1040394" cy="17339901"/>
            </a:xfrm>
            <a:prstGeom prst="rect">
              <a:avLst/>
            </a:prstGeom>
          </p:spPr>
        </p:pic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11760000">
              <a:off x="17464038" y="1430383"/>
              <a:ext cx="520197" cy="866995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453279" y="1504332"/>
            <a:ext cx="10872321" cy="1101299"/>
            <a:chOff x="5388260" y="2286207"/>
            <a:chExt cx="7509195" cy="110129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388260" y="2286207"/>
              <a:ext cx="7509195" cy="110129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200400" y="1652967"/>
            <a:ext cx="10872322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5400" dirty="0"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Quiz – Review of </a:t>
            </a:r>
            <a:r>
              <a:rPr lang="en-US" altLang="ko-KR" sz="5400"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last class</a:t>
            </a:r>
          </a:p>
        </p:txBody>
      </p:sp>
      <p:pic>
        <p:nvPicPr>
          <p:cNvPr id="8" name="그림 7">
            <a:hlinkClick r:id="rId10"/>
            <a:extLst>
              <a:ext uri="{FF2B5EF4-FFF2-40B4-BE49-F238E27FC236}">
                <a16:creationId xmlns:a16="http://schemas.microsoft.com/office/drawing/2014/main" id="{CACE975E-8FFF-9024-24C5-46AAA4634C3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3993" y="4016663"/>
            <a:ext cx="8450892" cy="33247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442539-4D03-5F53-5542-38CAA281C9F1}"/>
              </a:ext>
            </a:extLst>
          </p:cNvPr>
          <p:cNvSpPr txBox="1"/>
          <p:nvPr/>
        </p:nvSpPr>
        <p:spPr>
          <a:xfrm>
            <a:off x="3453279" y="7954155"/>
            <a:ext cx="11615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/>
              <a:t>Read QR code or access “Kahoot.it” and insert the game pin </a:t>
            </a:r>
            <a:endParaRPr lang="ko-KR" altLang="en-US" sz="3600"/>
          </a:p>
        </p:txBody>
      </p:sp>
    </p:spTree>
    <p:extLst>
      <p:ext uri="{BB962C8B-B14F-4D97-AF65-F5344CB8AC3E}">
        <p14:creationId xmlns:p14="http://schemas.microsoft.com/office/powerpoint/2010/main" val="3416997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76262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006" name="그룹 1006"/>
          <p:cNvGrpSpPr/>
          <p:nvPr/>
        </p:nvGrpSpPr>
        <p:grpSpPr>
          <a:xfrm>
            <a:off x="321780" y="361203"/>
            <a:ext cx="3131499" cy="3157009"/>
            <a:chOff x="321780" y="361203"/>
            <a:chExt cx="3157009" cy="3157009"/>
          </a:xfrm>
        </p:grpSpPr>
        <p:pic>
          <p:nvPicPr>
            <p:cNvPr id="17" name="Object 1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780" y="361203"/>
              <a:ext cx="3157009" cy="3157009"/>
            </a:xfrm>
            <a:prstGeom prst="rect">
              <a:avLst/>
            </a:prstGeom>
          </p:spPr>
        </p:pic>
      </p:grpSp>
      <p:grpSp>
        <p:nvGrpSpPr>
          <p:cNvPr id="1007" name="그룹 1007"/>
          <p:cNvGrpSpPr/>
          <p:nvPr/>
        </p:nvGrpSpPr>
        <p:grpSpPr>
          <a:xfrm>
            <a:off x="17464038" y="1430383"/>
            <a:ext cx="520197" cy="8669951"/>
            <a:chOff x="17464038" y="1430383"/>
            <a:chExt cx="520197" cy="8669951"/>
          </a:xfrm>
        </p:grpSpPr>
        <p:pic>
          <p:nvPicPr>
            <p:cNvPr id="21" name="Object 2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 rot="11760000">
              <a:off x="17356733" y="-2751799"/>
              <a:ext cx="1040394" cy="17339901"/>
            </a:xfrm>
            <a:prstGeom prst="rect">
              <a:avLst/>
            </a:prstGeom>
          </p:spPr>
        </p:pic>
        <p:pic>
          <p:nvPicPr>
            <p:cNvPr id="22" name="Object 21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 rot="11760000">
              <a:off x="17464038" y="1430383"/>
              <a:ext cx="520197" cy="8669951"/>
            </a:xfrm>
            <a:prstGeom prst="rect">
              <a:avLst/>
            </a:prstGeom>
          </p:spPr>
        </p:pic>
      </p:grpSp>
      <p:grpSp>
        <p:nvGrpSpPr>
          <p:cNvPr id="1008" name="그룹 1008"/>
          <p:cNvGrpSpPr/>
          <p:nvPr/>
        </p:nvGrpSpPr>
        <p:grpSpPr>
          <a:xfrm>
            <a:off x="3453279" y="1504332"/>
            <a:ext cx="10872321" cy="1101299"/>
            <a:chOff x="5388260" y="2286207"/>
            <a:chExt cx="7509195" cy="1101299"/>
          </a:xfrm>
        </p:grpSpPr>
        <p:pic>
          <p:nvPicPr>
            <p:cNvPr id="25" name="Object 24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388260" y="2286207"/>
              <a:ext cx="7509195" cy="110129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200400" y="1652967"/>
            <a:ext cx="10872322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ko-KR" sz="5400" dirty="0">
                <a:latin typeface="Noto Sans Medium" panose="020B0602040504020204" pitchFamily="34" charset="0"/>
                <a:ea typeface="Noto Sans Medium" panose="020B0602040504020204" pitchFamily="34" charset="0"/>
                <a:cs typeface="Noto Sans Medium" panose="020B0602040504020204" pitchFamily="34" charset="0"/>
              </a:rPr>
              <a:t>Watching Video</a:t>
            </a:r>
          </a:p>
        </p:txBody>
      </p:sp>
      <p:pic>
        <p:nvPicPr>
          <p:cNvPr id="6" name="그림 5">
            <a:hlinkClick r:id="rId10"/>
            <a:extLst>
              <a:ext uri="{FF2B5EF4-FFF2-40B4-BE49-F238E27FC236}">
                <a16:creationId xmlns:a16="http://schemas.microsoft.com/office/drawing/2014/main" id="{1B952919-00E8-35E9-30CF-21F4187831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4007" y="2856907"/>
            <a:ext cx="13528893" cy="695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0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F07807-A59A-A0C4-EC31-783C63E29000}"/>
              </a:ext>
            </a:extLst>
          </p:cNvPr>
          <p:cNvSpPr txBox="1"/>
          <p:nvPr/>
        </p:nvSpPr>
        <p:spPr>
          <a:xfrm>
            <a:off x="1447800" y="2781300"/>
            <a:ext cx="1523695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/>
              <a:t>English has an extensive list of pronouns: I (me, my, mine), You (your, yours), he (him, his), she (her, hers), it (its), we (us, our, ours) and they (them, their, theirs). </a:t>
            </a:r>
          </a:p>
          <a:p>
            <a:r>
              <a:rPr lang="en-US" altLang="ko-KR" sz="4000"/>
              <a:t>Korean has its own list of pronouns as well, but its usage is much limited with different usage rules. </a:t>
            </a:r>
          </a:p>
          <a:p>
            <a:r>
              <a:rPr lang="en-US" altLang="ko-KR" sz="4000"/>
              <a:t>Generally speaking, pronouns are used much less in korean than in English. </a:t>
            </a:r>
          </a:p>
          <a:p>
            <a:r>
              <a:rPr lang="en-US" altLang="ko-KR" sz="4000"/>
              <a:t>In Korean, any contextually understood sentence elements ( including the subject and the object) are often omitted.</a:t>
            </a:r>
            <a:endParaRPr lang="ko-KR" altLang="en-US" sz="4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ACAE0B-04CE-86AD-FA8D-D17BB78E61F7}"/>
              </a:ext>
            </a:extLst>
          </p:cNvPr>
          <p:cNvSpPr txBox="1"/>
          <p:nvPr/>
        </p:nvSpPr>
        <p:spPr>
          <a:xfrm>
            <a:off x="1574395" y="2615610"/>
            <a:ext cx="140609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>
                <a:solidFill>
                  <a:srgbClr val="FF0000"/>
                </a:solidFill>
              </a:rPr>
              <a:t>수영아</a:t>
            </a:r>
            <a:r>
              <a:rPr lang="ko-KR" altLang="en-US" sz="6000"/>
              <a:t> 점심 먹을래</a:t>
            </a:r>
            <a:r>
              <a:rPr lang="en-US" altLang="ko-KR" sz="6000"/>
              <a:t>?</a:t>
            </a:r>
          </a:p>
          <a:p>
            <a:r>
              <a:rPr lang="en-US" altLang="ko-KR" sz="6000"/>
              <a:t>-&gt; (</a:t>
            </a:r>
            <a:r>
              <a:rPr lang="ko-KR" altLang="en-US" sz="6000"/>
              <a:t>수영아</a:t>
            </a:r>
            <a:r>
              <a:rPr lang="en-US" altLang="ko-KR" sz="6000"/>
              <a:t>) </a:t>
            </a:r>
            <a:r>
              <a:rPr lang="ko-KR" altLang="en-US" sz="6000"/>
              <a:t>점심 먹을래</a:t>
            </a:r>
            <a:r>
              <a:rPr lang="en-US" altLang="ko-KR" sz="6000"/>
              <a:t>?</a:t>
            </a:r>
          </a:p>
          <a:p>
            <a:r>
              <a:rPr lang="en-US" altLang="ko-KR" sz="6000"/>
              <a:t>(</a:t>
            </a:r>
            <a:r>
              <a:rPr lang="en-US" altLang="ko-KR" sz="6000" b="0" i="0">
                <a:solidFill>
                  <a:srgbClr val="000000"/>
                </a:solidFill>
                <a:effectLst/>
                <a:latin typeface="noto"/>
              </a:rPr>
              <a:t>Do you want to have lunch?)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E52B72-2817-DF57-2EED-E985FECF3CF8}"/>
              </a:ext>
            </a:extLst>
          </p:cNvPr>
          <p:cNvSpPr txBox="1"/>
          <p:nvPr/>
        </p:nvSpPr>
        <p:spPr>
          <a:xfrm>
            <a:off x="1562097" y="5696964"/>
            <a:ext cx="124587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rgbClr val="FF0000"/>
                </a:solidFill>
              </a:rPr>
              <a:t>현우야</a:t>
            </a:r>
            <a:r>
              <a:rPr lang="ko-KR" altLang="en-US" sz="5400"/>
              <a:t> 오늘 학교에 갔었니</a:t>
            </a:r>
            <a:r>
              <a:rPr lang="en-US" altLang="ko-KR" sz="5400"/>
              <a:t>?</a:t>
            </a:r>
          </a:p>
          <a:p>
            <a:r>
              <a:rPr lang="en-US" altLang="ko-KR" sz="5400"/>
              <a:t>-&gt; (</a:t>
            </a:r>
            <a:r>
              <a:rPr lang="ko-KR" altLang="en-US" sz="5400"/>
              <a:t>현우야</a:t>
            </a:r>
            <a:r>
              <a:rPr lang="en-US" altLang="ko-KR" sz="5400"/>
              <a:t>) </a:t>
            </a:r>
            <a:r>
              <a:rPr lang="ko-KR" altLang="en-US" sz="5400"/>
              <a:t>오늘 학교에 갔었니</a:t>
            </a:r>
            <a:r>
              <a:rPr lang="en-US" altLang="ko-KR" sz="5400"/>
              <a:t>?</a:t>
            </a:r>
          </a:p>
          <a:p>
            <a:r>
              <a:rPr lang="en-US" altLang="ko-KR" sz="5400"/>
              <a:t>(</a:t>
            </a:r>
            <a:r>
              <a:rPr lang="en-US" altLang="ko-KR" sz="5400" b="0" i="0">
                <a:solidFill>
                  <a:srgbClr val="000000"/>
                </a:solidFill>
                <a:effectLst/>
                <a:latin typeface="noto"/>
              </a:rPr>
              <a:t>Did you go to school today?)</a:t>
            </a:r>
            <a:endParaRPr lang="en-US" altLang="ko-KR" sz="5400"/>
          </a:p>
          <a:p>
            <a:endParaRPr lang="en-US" altLang="ko-KR" sz="5400"/>
          </a:p>
        </p:txBody>
      </p:sp>
    </p:spTree>
    <p:extLst>
      <p:ext uri="{BB962C8B-B14F-4D97-AF65-F5344CB8AC3E}">
        <p14:creationId xmlns:p14="http://schemas.microsoft.com/office/powerpoint/2010/main" val="166577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First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665088B-25DF-4AA4-CF01-32F2C8C91C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830" y="4059265"/>
            <a:ext cx="17660795" cy="31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99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First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5E90A38-8C67-110C-632D-BD7E000C6C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335" y="2359812"/>
            <a:ext cx="17500206" cy="20354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EE38FDC-3614-4E78-946C-BA8B6A5A77D6}"/>
              </a:ext>
            </a:extLst>
          </p:cNvPr>
          <p:cNvSpPr txBox="1"/>
          <p:nvPr/>
        </p:nvSpPr>
        <p:spPr>
          <a:xfrm>
            <a:off x="375163" y="5165080"/>
            <a:ext cx="17803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/>
              <a:t>Example)</a:t>
            </a:r>
          </a:p>
          <a:p>
            <a:r>
              <a:rPr lang="ko-KR" altLang="en-US" sz="5400">
                <a:solidFill>
                  <a:srgbClr val="FF0000"/>
                </a:solidFill>
              </a:rPr>
              <a:t>저</a:t>
            </a:r>
            <a:r>
              <a:rPr lang="ko-KR" altLang="en-US" sz="5400"/>
              <a:t>는 오늘 파스타를 먹었</a:t>
            </a:r>
            <a:r>
              <a:rPr lang="ko-KR" altLang="en-US" sz="5400">
                <a:solidFill>
                  <a:srgbClr val="FF0000"/>
                </a:solidFill>
              </a:rPr>
              <a:t>습니다</a:t>
            </a:r>
            <a:r>
              <a:rPr lang="en-US" altLang="ko-KR" sz="5400"/>
              <a:t>.</a:t>
            </a:r>
          </a:p>
          <a:p>
            <a:r>
              <a:rPr lang="en-US" altLang="ko-KR" sz="5400"/>
              <a:t>-&gt;(</a:t>
            </a:r>
            <a:r>
              <a:rPr lang="en-US" altLang="ko-KR" sz="5400" b="0" i="0">
                <a:solidFill>
                  <a:srgbClr val="000000"/>
                </a:solidFill>
                <a:effectLst/>
                <a:latin typeface="noto"/>
              </a:rPr>
              <a:t>I ate pasta today.)</a:t>
            </a:r>
            <a:endParaRPr lang="en-US" altLang="ko-KR" sz="5400"/>
          </a:p>
          <a:p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1319899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First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CFE65E5-F061-975B-FEFB-8B7950C2A9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324" y="2685415"/>
            <a:ext cx="17775434" cy="18963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799E23-884C-823F-E409-DE77AD25875D}"/>
              </a:ext>
            </a:extLst>
          </p:cNvPr>
          <p:cNvSpPr txBox="1"/>
          <p:nvPr/>
        </p:nvSpPr>
        <p:spPr>
          <a:xfrm>
            <a:off x="397552" y="5051200"/>
            <a:ext cx="176377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>
                <a:solidFill>
                  <a:srgbClr val="FF0000"/>
                </a:solidFill>
              </a:rPr>
              <a:t>저희</a:t>
            </a:r>
            <a:r>
              <a:rPr lang="en-US" altLang="ko-KR" sz="5400">
                <a:solidFill>
                  <a:srgbClr val="FF0000"/>
                </a:solidFill>
              </a:rPr>
              <a:t>(</a:t>
            </a:r>
            <a:r>
              <a:rPr lang="ko-KR" altLang="en-US" sz="5400">
                <a:solidFill>
                  <a:srgbClr val="FF0000"/>
                </a:solidFill>
              </a:rPr>
              <a:t>우리</a:t>
            </a:r>
            <a:r>
              <a:rPr lang="en-US" altLang="ko-KR" sz="5400">
                <a:solidFill>
                  <a:srgbClr val="FF0000"/>
                </a:solidFill>
              </a:rPr>
              <a:t>) </a:t>
            </a:r>
            <a:r>
              <a:rPr lang="ko-KR" altLang="en-US" sz="5400"/>
              <a:t>형이 뉴욕에 있습니다</a:t>
            </a:r>
            <a:r>
              <a:rPr lang="en-US" altLang="ko-KR" sz="5400"/>
              <a:t>.</a:t>
            </a:r>
          </a:p>
          <a:p>
            <a:r>
              <a:rPr lang="en-US" altLang="ko-KR" sz="5400"/>
              <a:t>-&gt; Our(my) older brother is in New York.</a:t>
            </a:r>
          </a:p>
          <a:p>
            <a:endParaRPr lang="en-US" altLang="ko-KR" sz="5400"/>
          </a:p>
          <a:p>
            <a:r>
              <a:rPr lang="ko-KR" altLang="en-US" sz="5400">
                <a:solidFill>
                  <a:srgbClr val="FF0000"/>
                </a:solidFill>
              </a:rPr>
              <a:t>제</a:t>
            </a:r>
            <a:r>
              <a:rPr lang="en-US" altLang="ko-KR" sz="5400">
                <a:solidFill>
                  <a:srgbClr val="FF0000"/>
                </a:solidFill>
              </a:rPr>
              <a:t>(</a:t>
            </a:r>
            <a:r>
              <a:rPr lang="ko-KR" altLang="en-US" sz="5400">
                <a:solidFill>
                  <a:srgbClr val="FF0000"/>
                </a:solidFill>
              </a:rPr>
              <a:t>내</a:t>
            </a:r>
            <a:r>
              <a:rPr lang="en-US" altLang="ko-KR" sz="5400">
                <a:solidFill>
                  <a:srgbClr val="FF0000"/>
                </a:solidFill>
              </a:rPr>
              <a:t>) </a:t>
            </a:r>
            <a:r>
              <a:rPr lang="ko-KR" altLang="en-US" sz="5400"/>
              <a:t>형이 뉴욕에 있습니다</a:t>
            </a:r>
            <a:r>
              <a:rPr lang="en-US" altLang="ko-KR" sz="5400"/>
              <a:t>.</a:t>
            </a:r>
          </a:p>
          <a:p>
            <a:r>
              <a:rPr lang="en-US" altLang="ko-KR" sz="5400"/>
              <a:t>-&gt; My older brother is in New York.</a:t>
            </a:r>
            <a:endParaRPr lang="ko-KR" altLang="en-US" sz="5400"/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873A86FD-94AC-D063-E843-4544A90ED975}"/>
              </a:ext>
            </a:extLst>
          </p:cNvPr>
          <p:cNvSpPr/>
          <p:nvPr/>
        </p:nvSpPr>
        <p:spPr>
          <a:xfrm rot="10800000">
            <a:off x="11807195" y="5094610"/>
            <a:ext cx="1770387" cy="1219200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1BF6C3-6A23-2A9E-60C2-849988486184}"/>
              </a:ext>
            </a:extLst>
          </p:cNvPr>
          <p:cNvSpPr txBox="1"/>
          <p:nvPr/>
        </p:nvSpPr>
        <p:spPr>
          <a:xfrm>
            <a:off x="11807195" y="6561742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/>
              <a:t>Actually, “</a:t>
            </a:r>
            <a:r>
              <a:rPr lang="ko-KR" altLang="en-US" sz="4000"/>
              <a:t>저희</a:t>
            </a:r>
            <a:r>
              <a:rPr lang="en-US" altLang="ko-KR" sz="4000"/>
              <a:t>” is for plural. </a:t>
            </a:r>
            <a:endParaRPr lang="ko-KR" altLang="en-US" sz="4000"/>
          </a:p>
        </p:txBody>
      </p:sp>
    </p:spTree>
    <p:extLst>
      <p:ext uri="{BB962C8B-B14F-4D97-AF65-F5344CB8AC3E}">
        <p14:creationId xmlns:p14="http://schemas.microsoft.com/office/powerpoint/2010/main" val="191055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second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F8EDE9E-C69A-ED6B-D8A3-B1AE84D539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620" y="2776844"/>
            <a:ext cx="17901895" cy="3281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9E396D-FB35-B82B-3790-42BBB0C31B28}"/>
              </a:ext>
            </a:extLst>
          </p:cNvPr>
          <p:cNvSpPr txBox="1"/>
          <p:nvPr/>
        </p:nvSpPr>
        <p:spPr>
          <a:xfrm>
            <a:off x="456773" y="6486536"/>
            <a:ext cx="17735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/>
              <a:t>The use of Korean second person pronoun is much more limited than that of English.</a:t>
            </a:r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2515084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second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F35EBB-3912-DAEA-55FA-F9BD05944202}"/>
              </a:ext>
            </a:extLst>
          </p:cNvPr>
          <p:cNvSpPr txBox="1"/>
          <p:nvPr/>
        </p:nvSpPr>
        <p:spPr>
          <a:xfrm>
            <a:off x="397552" y="2324100"/>
            <a:ext cx="1736080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/>
              <a:t>Example)</a:t>
            </a:r>
          </a:p>
          <a:p>
            <a:r>
              <a:rPr lang="en-US" altLang="ko-KR" sz="6000"/>
              <a:t>“</a:t>
            </a:r>
            <a:r>
              <a:rPr lang="ko-KR" altLang="en-US" sz="6000"/>
              <a:t>너</a:t>
            </a:r>
            <a:r>
              <a:rPr lang="en-US" altLang="ko-KR" sz="6000"/>
              <a:t>”</a:t>
            </a:r>
          </a:p>
          <a:p>
            <a:r>
              <a:rPr lang="en-US" altLang="ko-KR" sz="6000"/>
              <a:t>-&gt; a child, a childhood friend, one’s younger sibiling, one’s son/daugther and so forth.</a:t>
            </a:r>
          </a:p>
          <a:p>
            <a:r>
              <a:rPr lang="en-US" altLang="ko-KR" sz="6000"/>
              <a:t>“</a:t>
            </a:r>
            <a:r>
              <a:rPr lang="ko-KR" altLang="en-US" sz="6000"/>
              <a:t>당신</a:t>
            </a:r>
            <a:r>
              <a:rPr lang="en-US" altLang="ko-KR" sz="6000"/>
              <a:t>”</a:t>
            </a:r>
          </a:p>
          <a:p>
            <a:r>
              <a:rPr lang="en-US" altLang="ko-KR" sz="6000"/>
              <a:t>-&gt; mostly</a:t>
            </a:r>
            <a:r>
              <a:rPr lang="ko-KR" altLang="en-US" sz="6000"/>
              <a:t> </a:t>
            </a:r>
            <a:r>
              <a:rPr lang="en-US" altLang="ko-KR" sz="6000"/>
              <a:t>used</a:t>
            </a:r>
            <a:r>
              <a:rPr lang="ko-KR" altLang="en-US" sz="6000"/>
              <a:t> </a:t>
            </a:r>
            <a:r>
              <a:rPr lang="en-US" altLang="ko-KR" sz="6000"/>
              <a:t>between</a:t>
            </a:r>
            <a:r>
              <a:rPr lang="ko-KR" altLang="en-US" sz="6000"/>
              <a:t> </a:t>
            </a:r>
            <a:r>
              <a:rPr lang="en-US" altLang="ko-KR" sz="6000"/>
              <a:t>spouses.</a:t>
            </a:r>
          </a:p>
          <a:p>
            <a:endParaRPr lang="ko-KR" altLang="en-US" sz="6000"/>
          </a:p>
        </p:txBody>
      </p:sp>
    </p:spTree>
    <p:extLst>
      <p:ext uri="{BB962C8B-B14F-4D97-AF65-F5344CB8AC3E}">
        <p14:creationId xmlns:p14="http://schemas.microsoft.com/office/powerpoint/2010/main" val="2653901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second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1B8B36B-6EC8-1D3A-0040-691364176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526" y="2617798"/>
            <a:ext cx="17768947" cy="20408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24845D7-6959-F60B-EE8C-79770ED3F1D6}"/>
              </a:ext>
            </a:extLst>
          </p:cNvPr>
          <p:cNvSpPr txBox="1"/>
          <p:nvPr/>
        </p:nvSpPr>
        <p:spPr>
          <a:xfrm>
            <a:off x="397552" y="5524500"/>
            <a:ext cx="17357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/>
              <a:t>Then, How Koreans actually address someone?</a:t>
            </a:r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4190671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second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4D2FC-A50D-2623-E7CE-1F035705F402}"/>
              </a:ext>
            </a:extLst>
          </p:cNvPr>
          <p:cNvSpPr txBox="1"/>
          <p:nvPr/>
        </p:nvSpPr>
        <p:spPr>
          <a:xfrm>
            <a:off x="685800" y="2552700"/>
            <a:ext cx="1691711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/>
              <a:t>If unavoidable, the best alternative is to use addressee terms as second person pronouns. </a:t>
            </a:r>
          </a:p>
          <a:p>
            <a:endParaRPr lang="en-US" altLang="ko-KR" sz="4800"/>
          </a:p>
          <a:p>
            <a:r>
              <a:rPr lang="en-US" altLang="ko-KR" sz="4800"/>
              <a:t>Korean has many ways to address someone. </a:t>
            </a:r>
          </a:p>
          <a:p>
            <a:endParaRPr lang="en-US" altLang="ko-KR" sz="4800"/>
          </a:p>
          <a:p>
            <a:r>
              <a:rPr lang="en-US" altLang="ko-KR" sz="4800"/>
              <a:t>When using an address term, a speaker has to know the addressee’s social status as well as the relationship with the speaker him/herself.</a:t>
            </a:r>
            <a:endParaRPr lang="ko-KR" altLang="en-US" sz="4800"/>
          </a:p>
        </p:txBody>
      </p:sp>
    </p:spTree>
    <p:extLst>
      <p:ext uri="{BB962C8B-B14F-4D97-AF65-F5344CB8AC3E}">
        <p14:creationId xmlns:p14="http://schemas.microsoft.com/office/powerpoint/2010/main" val="3287777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second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4D2FC-A50D-2623-E7CE-1F035705F402}"/>
              </a:ext>
            </a:extLst>
          </p:cNvPr>
          <p:cNvSpPr txBox="1"/>
          <p:nvPr/>
        </p:nvSpPr>
        <p:spPr>
          <a:xfrm>
            <a:off x="697121" y="2392670"/>
            <a:ext cx="169171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/>
              <a:t>A</a:t>
            </a:r>
            <a:r>
              <a:rPr lang="ko-KR" altLang="en-US" sz="4800"/>
              <a:t> </a:t>
            </a:r>
            <a:r>
              <a:rPr lang="en-US" altLang="ko-KR" sz="4800"/>
              <a:t>businesswomen ‘</a:t>
            </a:r>
            <a:r>
              <a:rPr lang="ko-KR" altLang="en-US" sz="4800"/>
              <a:t>강윤원</a:t>
            </a:r>
            <a:r>
              <a:rPr lang="en-US" altLang="ko-KR" sz="4800"/>
              <a:t>’ can be addressed in her work place at least in the following ways: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8FC13CA5-173F-C897-A72A-DF9110CF8E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864" y="4381317"/>
            <a:ext cx="17110517" cy="464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4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second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556B087-A09C-B49C-5C01-57854AE6E7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669" y="2203497"/>
            <a:ext cx="17827137" cy="40352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88AC73-04D7-A14C-B2B4-6965DCE9FF2C}"/>
              </a:ext>
            </a:extLst>
          </p:cNvPr>
          <p:cNvSpPr txBox="1"/>
          <p:nvPr/>
        </p:nvSpPr>
        <p:spPr>
          <a:xfrm>
            <a:off x="319830" y="6667500"/>
            <a:ext cx="178271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/>
              <a:t>You can address someone in store or restaurant by saying</a:t>
            </a:r>
          </a:p>
          <a:p>
            <a:r>
              <a:rPr lang="en-US" altLang="ko-KR" sz="5400"/>
              <a:t>“</a:t>
            </a:r>
            <a:r>
              <a:rPr lang="ko-KR" altLang="en-US" sz="5400"/>
              <a:t>여기요</a:t>
            </a:r>
            <a:r>
              <a:rPr lang="en-US" altLang="ko-KR" sz="5400"/>
              <a:t>(</a:t>
            </a:r>
            <a:r>
              <a:rPr lang="ko-KR" altLang="en-US" sz="5400"/>
              <a:t>저기요</a:t>
            </a:r>
            <a:r>
              <a:rPr lang="en-US" altLang="ko-KR" sz="5400"/>
              <a:t>)”, ＂</a:t>
            </a:r>
            <a:r>
              <a:rPr lang="ko-KR" altLang="en-US" sz="5400"/>
              <a:t>실례합니다</a:t>
            </a:r>
            <a:r>
              <a:rPr lang="en-US" altLang="ko-KR" sz="5400"/>
              <a:t>.”</a:t>
            </a:r>
          </a:p>
          <a:p>
            <a:r>
              <a:rPr lang="en-US" altLang="ko-KR" sz="5400"/>
              <a:t>“here(hello)”,           “excuse me”</a:t>
            </a:r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4205709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(The third person Pronoun)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03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A4D2339-265B-DD47-0183-65CFA9B42A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086" y="2640616"/>
            <a:ext cx="17769806" cy="1696118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886A6B4-8EFD-63A2-2D00-FE3130E3F6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6085" y="4397628"/>
            <a:ext cx="17793159" cy="552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16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(Kinship terms)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04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D9EF564-59F8-E571-5C8B-4FDBCF852E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08" y="3883157"/>
            <a:ext cx="17851426" cy="298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35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(Kinship terms)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04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D9EF564-59F8-E571-5C8B-4FDBCF852E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108" y="3883157"/>
            <a:ext cx="17851426" cy="29847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297DCA-463C-B63B-2A30-9E56957EB0CB}"/>
              </a:ext>
            </a:extLst>
          </p:cNvPr>
          <p:cNvSpPr txBox="1"/>
          <p:nvPr/>
        </p:nvSpPr>
        <p:spPr>
          <a:xfrm>
            <a:off x="276086" y="7581900"/>
            <a:ext cx="17249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/>
              <a:t>Please look at the print.</a:t>
            </a:r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3407798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Pronouns (Kinship terms)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04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6388146-65ED-0A0D-8018-DFB5832665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174" y="3078187"/>
            <a:ext cx="17796071" cy="417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87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Indefinite pronouns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05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F9A999D-A655-D360-F136-59009C1B17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755" y="3374466"/>
            <a:ext cx="17956949" cy="408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12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Indefinite pronouns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  <a:cs typeface="Gmarket Sans Bold" pitchFamily="34" charset="0"/>
                </a:rPr>
                <a:t>05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CEEB09-BE75-7C56-4382-B69E074C9ADA}"/>
              </a:ext>
            </a:extLst>
          </p:cNvPr>
          <p:cNvSpPr txBox="1"/>
          <p:nvPr/>
        </p:nvSpPr>
        <p:spPr>
          <a:xfrm>
            <a:off x="426849" y="2458242"/>
            <a:ext cx="17336188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/>
              <a:t>Example)</a:t>
            </a:r>
          </a:p>
          <a:p>
            <a:endParaRPr lang="en-US" altLang="ko-KR" sz="5400"/>
          </a:p>
          <a:p>
            <a:r>
              <a:rPr lang="en-US" altLang="ko-KR" sz="5400"/>
              <a:t>As a question word : “</a:t>
            </a:r>
            <a:r>
              <a:rPr lang="ko-KR" altLang="en-US" sz="5400"/>
              <a:t>누가 와요</a:t>
            </a:r>
            <a:r>
              <a:rPr lang="en-US" altLang="ko-KR" sz="5400"/>
              <a:t>?”(with a rising intonation)</a:t>
            </a:r>
          </a:p>
          <a:p>
            <a:r>
              <a:rPr lang="en-US" altLang="ko-KR" sz="5400"/>
              <a:t>-&gt;”Who is coming?”</a:t>
            </a:r>
          </a:p>
          <a:p>
            <a:endParaRPr lang="en-US" altLang="ko-KR" sz="5400"/>
          </a:p>
          <a:p>
            <a:r>
              <a:rPr lang="en-US" altLang="ko-KR" sz="5400"/>
              <a:t>As an indefinite pronoun : “</a:t>
            </a:r>
            <a:r>
              <a:rPr lang="ko-KR" altLang="en-US" sz="5400"/>
              <a:t>누가 와요</a:t>
            </a:r>
            <a:r>
              <a:rPr lang="en-US" altLang="ko-KR" sz="5400"/>
              <a:t>.”(with a falling intonation)</a:t>
            </a:r>
          </a:p>
          <a:p>
            <a:r>
              <a:rPr lang="en-US" altLang="ko-KR" sz="5400"/>
              <a:t>-&gt;”Someone is coming.”</a:t>
            </a:r>
          </a:p>
          <a:p>
            <a:endParaRPr lang="ko-KR" altLang="en-US" sz="5400"/>
          </a:p>
        </p:txBody>
      </p:sp>
    </p:spTree>
    <p:extLst>
      <p:ext uri="{BB962C8B-B14F-4D97-AF65-F5344CB8AC3E}">
        <p14:creationId xmlns:p14="http://schemas.microsoft.com/office/powerpoint/2010/main" val="2099982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Conversation A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FBE4A1F8-DA03-6865-A305-E4733B634C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9740" y="2383690"/>
            <a:ext cx="13451586" cy="6976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969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Conversation A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</a:rPr>
                <a:t>01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773C900-CA63-E63E-1F18-351F49E953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800" y="2400300"/>
            <a:ext cx="14405041" cy="606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Conversation B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</a:rPr>
                <a:t>02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CC6337-BA0F-9863-6D4A-69AD5EDACC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1871" y="2046722"/>
            <a:ext cx="11963400" cy="792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9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Exercise</a:t>
              </a:r>
              <a:endParaRPr lang="ko-KR" altLang="en-US" sz="400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</a:rPr>
                <a:t>03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6C4E34-E0B2-079F-5D50-AC8D9A9D7870}"/>
              </a:ext>
            </a:extLst>
          </p:cNvPr>
          <p:cNvSpPr txBox="1"/>
          <p:nvPr/>
        </p:nvSpPr>
        <p:spPr>
          <a:xfrm>
            <a:off x="319830" y="2400300"/>
            <a:ext cx="1763771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/>
              <a:t>Choose the appropriate first person pronoun for each situation:</a:t>
            </a:r>
          </a:p>
          <a:p>
            <a:endParaRPr lang="en-US" altLang="ko-KR" sz="3600"/>
          </a:p>
          <a:p>
            <a:r>
              <a:rPr lang="en-US" altLang="ko-KR" sz="3600"/>
              <a:t>1. A brother talking to his younger brother (</a:t>
            </a:r>
            <a:r>
              <a:rPr lang="ko-KR" altLang="en-US" sz="3600"/>
              <a:t>나</a:t>
            </a:r>
            <a:r>
              <a:rPr lang="en-US" altLang="ko-KR" sz="3600"/>
              <a:t>, </a:t>
            </a:r>
            <a:r>
              <a:rPr lang="ko-KR" altLang="en-US" sz="3600"/>
              <a:t>저</a:t>
            </a:r>
            <a:r>
              <a:rPr lang="en-US" altLang="ko-KR" sz="3600"/>
              <a:t>)</a:t>
            </a:r>
          </a:p>
          <a:p>
            <a:pPr marL="742950" indent="-742950">
              <a:buAutoNum type="arabicPeriod"/>
            </a:pPr>
            <a:endParaRPr lang="en-US" altLang="ko-KR" sz="3600"/>
          </a:p>
          <a:p>
            <a:r>
              <a:rPr lang="en-US" altLang="ko-KR" sz="3600"/>
              <a:t>2. A student talking to her/his teacher (</a:t>
            </a:r>
            <a:r>
              <a:rPr lang="ko-KR" altLang="en-US" sz="3600"/>
              <a:t>나</a:t>
            </a:r>
            <a:r>
              <a:rPr lang="en-US" altLang="ko-KR" sz="3600"/>
              <a:t>, </a:t>
            </a:r>
            <a:r>
              <a:rPr lang="ko-KR" altLang="en-US" sz="3600"/>
              <a:t>저</a:t>
            </a:r>
            <a:r>
              <a:rPr lang="en-US" altLang="ko-KR" sz="3600"/>
              <a:t>)</a:t>
            </a:r>
          </a:p>
          <a:p>
            <a:endParaRPr lang="en-US" altLang="ko-KR" sz="3600"/>
          </a:p>
          <a:p>
            <a:r>
              <a:rPr lang="en-US" altLang="ko-KR" sz="3600"/>
              <a:t>3. A boss talking to her/his employees (in public speaking) (</a:t>
            </a:r>
            <a:r>
              <a:rPr lang="ko-KR" altLang="en-US" sz="3600"/>
              <a:t>나</a:t>
            </a:r>
            <a:r>
              <a:rPr lang="en-US" altLang="ko-KR" sz="3600"/>
              <a:t>, </a:t>
            </a:r>
            <a:r>
              <a:rPr lang="ko-KR" altLang="en-US" sz="3600"/>
              <a:t>저 </a:t>
            </a:r>
            <a:r>
              <a:rPr lang="en-US" altLang="ko-KR" sz="3600"/>
              <a:t>)</a:t>
            </a:r>
          </a:p>
          <a:p>
            <a:endParaRPr lang="en-US" altLang="ko-KR" sz="3600"/>
          </a:p>
          <a:p>
            <a:r>
              <a:rPr lang="en-US" altLang="ko-KR" sz="3600"/>
              <a:t>4. Employees talking to their boss (</a:t>
            </a:r>
            <a:r>
              <a:rPr lang="ko-KR" altLang="en-US" sz="3600"/>
              <a:t>우리</a:t>
            </a:r>
            <a:r>
              <a:rPr lang="en-US" altLang="ko-KR" sz="3600"/>
              <a:t>, </a:t>
            </a:r>
            <a:r>
              <a:rPr lang="ko-KR" altLang="en-US" sz="3600"/>
              <a:t>저희</a:t>
            </a:r>
            <a:r>
              <a:rPr lang="en-US" altLang="ko-KR" sz="3600"/>
              <a:t>)</a:t>
            </a:r>
          </a:p>
          <a:p>
            <a:endParaRPr lang="en-US" altLang="ko-KR" sz="3600"/>
          </a:p>
          <a:p>
            <a:r>
              <a:rPr lang="en-US" altLang="ko-KR" sz="3600"/>
              <a:t>5. Teenagers talking to their peers (</a:t>
            </a:r>
            <a:r>
              <a:rPr lang="ko-KR" altLang="en-US" sz="3600"/>
              <a:t>우리</a:t>
            </a:r>
            <a:r>
              <a:rPr lang="en-US" altLang="ko-KR" sz="3600"/>
              <a:t>, </a:t>
            </a:r>
            <a:r>
              <a:rPr lang="ko-KR" altLang="en-US" sz="3600"/>
              <a:t>저희</a:t>
            </a:r>
            <a:r>
              <a:rPr lang="en-US" altLang="ko-KR" sz="3600"/>
              <a:t>)</a:t>
            </a:r>
          </a:p>
        </p:txBody>
      </p:sp>
      <p:pic>
        <p:nvPicPr>
          <p:cNvPr id="16" name="그림 15" descr="화살이(가) 표시된 사진&#10;&#10;자동 생성된 설명">
            <a:extLst>
              <a:ext uri="{FF2B5EF4-FFF2-40B4-BE49-F238E27FC236}">
                <a16:creationId xmlns:a16="http://schemas.microsoft.com/office/drawing/2014/main" id="{5C1C4FF1-514B-5C92-0B3A-ED2F7C0080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796" y="2736609"/>
            <a:ext cx="1128564" cy="1175396"/>
          </a:xfrm>
          <a:prstGeom prst="rect">
            <a:avLst/>
          </a:prstGeom>
        </p:spPr>
      </p:pic>
      <p:pic>
        <p:nvPicPr>
          <p:cNvPr id="18" name="그림 17" descr="화살이(가) 표시된 사진&#10;&#10;자동 생성된 설명">
            <a:extLst>
              <a:ext uri="{FF2B5EF4-FFF2-40B4-BE49-F238E27FC236}">
                <a16:creationId xmlns:a16="http://schemas.microsoft.com/office/drawing/2014/main" id="{E2C9B845-DC87-FFCE-E9E5-EB38E2EEEB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465" y="3810576"/>
            <a:ext cx="1128564" cy="1175396"/>
          </a:xfrm>
          <a:prstGeom prst="rect">
            <a:avLst/>
          </a:prstGeom>
        </p:spPr>
      </p:pic>
      <p:pic>
        <p:nvPicPr>
          <p:cNvPr id="19" name="그림 18" descr="화살이(가) 표시된 사진&#10;&#10;자동 생성된 설명">
            <a:extLst>
              <a:ext uri="{FF2B5EF4-FFF2-40B4-BE49-F238E27FC236}">
                <a16:creationId xmlns:a16="http://schemas.microsoft.com/office/drawing/2014/main" id="{71BDC82F-F91C-5029-3E5E-883F15BEA7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8106" y="4905756"/>
            <a:ext cx="1128564" cy="1175396"/>
          </a:xfrm>
          <a:prstGeom prst="rect">
            <a:avLst/>
          </a:prstGeom>
        </p:spPr>
      </p:pic>
      <p:pic>
        <p:nvPicPr>
          <p:cNvPr id="20" name="그림 19" descr="화살이(가) 표시된 사진&#10;&#10;자동 생성된 설명">
            <a:extLst>
              <a:ext uri="{FF2B5EF4-FFF2-40B4-BE49-F238E27FC236}">
                <a16:creationId xmlns:a16="http://schemas.microsoft.com/office/drawing/2014/main" id="{E6711474-0454-D444-9E4E-7D8C723F1C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465" y="6211628"/>
            <a:ext cx="1128564" cy="1175396"/>
          </a:xfrm>
          <a:prstGeom prst="rect">
            <a:avLst/>
          </a:prstGeom>
        </p:spPr>
      </p:pic>
      <p:pic>
        <p:nvPicPr>
          <p:cNvPr id="21" name="그림 20" descr="화살이(가) 표시된 사진&#10;&#10;자동 생성된 설명">
            <a:extLst>
              <a:ext uri="{FF2B5EF4-FFF2-40B4-BE49-F238E27FC236}">
                <a16:creationId xmlns:a16="http://schemas.microsoft.com/office/drawing/2014/main" id="{47E02706-6ED2-2C8A-AB29-41C994734E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06" y="7299002"/>
            <a:ext cx="1128564" cy="117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14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Exercise</a:t>
              </a:r>
              <a:endParaRPr lang="ko-KR" altLang="en-US" sz="400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</a:rPr>
                <a:t>03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7D23F4-FC9B-3687-F370-C29B991014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979" y="1976859"/>
            <a:ext cx="9693653" cy="8053378"/>
          </a:xfrm>
          <a:prstGeom prst="rect">
            <a:avLst/>
          </a:prstGeom>
        </p:spPr>
      </p:pic>
      <p:pic>
        <p:nvPicPr>
          <p:cNvPr id="8" name="그림 7" descr="화살이(가) 표시된 사진&#10;&#10;자동 생성된 설명">
            <a:extLst>
              <a:ext uri="{FF2B5EF4-FFF2-40B4-BE49-F238E27FC236}">
                <a16:creationId xmlns:a16="http://schemas.microsoft.com/office/drawing/2014/main" id="{C0C78B45-90BA-82FA-EC30-3205C46772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523" y="3688356"/>
            <a:ext cx="1128564" cy="1175396"/>
          </a:xfrm>
          <a:prstGeom prst="rect">
            <a:avLst/>
          </a:prstGeom>
        </p:spPr>
      </p:pic>
      <p:pic>
        <p:nvPicPr>
          <p:cNvPr id="9" name="그림 8" descr="화살이(가) 표시된 사진&#10;&#10;자동 생성된 설명">
            <a:extLst>
              <a:ext uri="{FF2B5EF4-FFF2-40B4-BE49-F238E27FC236}">
                <a16:creationId xmlns:a16="http://schemas.microsoft.com/office/drawing/2014/main" id="{99AF2ACD-F275-5E6C-E9F8-E8E30714DF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895" y="6324671"/>
            <a:ext cx="1128564" cy="1175396"/>
          </a:xfrm>
          <a:prstGeom prst="rect">
            <a:avLst/>
          </a:prstGeom>
        </p:spPr>
      </p:pic>
      <p:pic>
        <p:nvPicPr>
          <p:cNvPr id="11" name="그림 10" descr="화살이(가) 표시된 사진&#10;&#10;자동 생성된 설명">
            <a:extLst>
              <a:ext uri="{FF2B5EF4-FFF2-40B4-BE49-F238E27FC236}">
                <a16:creationId xmlns:a16="http://schemas.microsoft.com/office/drawing/2014/main" id="{8CDBE8B6-1221-5F0C-4841-BE06F38A39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380" y="8419487"/>
            <a:ext cx="1128564" cy="11753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8AAA0B-DD25-2651-23D4-6C3905B0BC9D}"/>
              </a:ext>
            </a:extLst>
          </p:cNvPr>
          <p:cNvSpPr txBox="1"/>
          <p:nvPr/>
        </p:nvSpPr>
        <p:spPr>
          <a:xfrm>
            <a:off x="9144000" y="1860856"/>
            <a:ext cx="919080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0" i="0">
                <a:solidFill>
                  <a:srgbClr val="000000"/>
                </a:solidFill>
                <a:effectLst/>
                <a:latin typeface="noto"/>
              </a:rPr>
              <a:t>Yoon-won: Do you want to do homework together at my house today?</a:t>
            </a:r>
            <a:br>
              <a:rPr lang="en-US" altLang="ko-KR" sz="3600"/>
            </a:br>
            <a:r>
              <a:rPr lang="en-US" altLang="ko-KR" sz="3600" b="0" i="0">
                <a:solidFill>
                  <a:srgbClr val="000000"/>
                </a:solidFill>
                <a:effectLst/>
                <a:latin typeface="noto"/>
              </a:rPr>
              <a:t>Min-ji: Okay. Send me your home address by message</a:t>
            </a:r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.</a:t>
            </a:r>
            <a:endParaRPr lang="ko-KR" altLang="en-US" sz="4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73A9DC-E760-DD9E-D3DD-1AB586220ED5}"/>
              </a:ext>
            </a:extLst>
          </p:cNvPr>
          <p:cNvSpPr txBox="1"/>
          <p:nvPr/>
        </p:nvSpPr>
        <p:spPr>
          <a:xfrm>
            <a:off x="8900533" y="4992225"/>
            <a:ext cx="91687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b="0" i="0">
                <a:solidFill>
                  <a:srgbClr val="000000"/>
                </a:solidFill>
                <a:effectLst/>
                <a:latin typeface="noto"/>
              </a:rPr>
              <a:t>MJ: Manager, did you receive the file I sent you today?</a:t>
            </a:r>
            <a:br>
              <a:rPr lang="en-US" altLang="ko-KR" sz="3200"/>
            </a:br>
            <a:r>
              <a:rPr lang="en-US" altLang="ko-KR" sz="3200" b="0" i="0">
                <a:solidFill>
                  <a:srgbClr val="000000"/>
                </a:solidFill>
                <a:effectLst/>
                <a:latin typeface="noto"/>
              </a:rPr>
              <a:t>Hye-in: Let me check.</a:t>
            </a:r>
            <a:endParaRPr lang="ko-KR" altLang="en-US" sz="3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8907840-1588-23F5-769D-F1F1D936E715}"/>
              </a:ext>
            </a:extLst>
          </p:cNvPr>
          <p:cNvSpPr txBox="1"/>
          <p:nvPr/>
        </p:nvSpPr>
        <p:spPr>
          <a:xfrm>
            <a:off x="8660573" y="7870781"/>
            <a:ext cx="916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0" i="0">
                <a:solidFill>
                  <a:srgbClr val="000000"/>
                </a:solidFill>
                <a:effectLst/>
                <a:latin typeface="noto"/>
              </a:rPr>
              <a:t>Chae-kyung: Are you watching TV after finishing your homework?</a:t>
            </a:r>
            <a:br>
              <a:rPr lang="en-US" altLang="ko-KR" sz="3600"/>
            </a:br>
            <a:r>
              <a:rPr lang="en-US" altLang="ko-KR" sz="3600" b="0" i="0">
                <a:solidFill>
                  <a:srgbClr val="000000"/>
                </a:solidFill>
                <a:effectLst/>
                <a:latin typeface="noto"/>
              </a:rPr>
              <a:t>SJ: I was going to do it now.</a:t>
            </a:r>
            <a:endParaRPr lang="ko-KR" altLang="en-US" sz="3600"/>
          </a:p>
        </p:txBody>
      </p:sp>
    </p:spTree>
    <p:extLst>
      <p:ext uri="{BB962C8B-B14F-4D97-AF65-F5344CB8AC3E}">
        <p14:creationId xmlns:p14="http://schemas.microsoft.com/office/powerpoint/2010/main" val="50426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Exercise</a:t>
              </a:r>
              <a:endParaRPr lang="ko-KR" altLang="en-US" sz="400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</a:rPr>
                <a:t>03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38B7CB4-58B2-396D-1A8F-DEB55F12BE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800" y="2247900"/>
            <a:ext cx="14039330" cy="7180867"/>
          </a:xfrm>
          <a:prstGeom prst="rect">
            <a:avLst/>
          </a:prstGeom>
        </p:spPr>
      </p:pic>
      <p:pic>
        <p:nvPicPr>
          <p:cNvPr id="12" name="그림 11" descr="화살이(가) 표시된 사진&#10;&#10;자동 생성된 설명">
            <a:extLst>
              <a:ext uri="{FF2B5EF4-FFF2-40B4-BE49-F238E27FC236}">
                <a16:creationId xmlns:a16="http://schemas.microsoft.com/office/drawing/2014/main" id="{AC182063-441F-7621-809B-21C50FDEDA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3678" y="4187998"/>
            <a:ext cx="626953" cy="652970"/>
          </a:xfrm>
          <a:prstGeom prst="rect">
            <a:avLst/>
          </a:prstGeom>
        </p:spPr>
      </p:pic>
      <p:pic>
        <p:nvPicPr>
          <p:cNvPr id="14" name="그림 13" descr="화살이(가) 표시된 사진&#10;&#10;자동 생성된 설명">
            <a:extLst>
              <a:ext uri="{FF2B5EF4-FFF2-40B4-BE49-F238E27FC236}">
                <a16:creationId xmlns:a16="http://schemas.microsoft.com/office/drawing/2014/main" id="{4E1A418F-C023-E600-DE8A-054E7A5CDB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5481" y="5067055"/>
            <a:ext cx="561475" cy="584775"/>
          </a:xfrm>
          <a:prstGeom prst="rect">
            <a:avLst/>
          </a:prstGeom>
        </p:spPr>
      </p:pic>
      <p:pic>
        <p:nvPicPr>
          <p:cNvPr id="15" name="그림 14" descr="화살이(가) 표시된 사진&#10;&#10;자동 생성된 설명">
            <a:extLst>
              <a:ext uri="{FF2B5EF4-FFF2-40B4-BE49-F238E27FC236}">
                <a16:creationId xmlns:a16="http://schemas.microsoft.com/office/drawing/2014/main" id="{CF97A5A7-7743-D470-784E-42C3248C90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2665" y="5651830"/>
            <a:ext cx="626953" cy="652970"/>
          </a:xfrm>
          <a:prstGeom prst="rect">
            <a:avLst/>
          </a:prstGeom>
        </p:spPr>
      </p:pic>
      <p:pic>
        <p:nvPicPr>
          <p:cNvPr id="16" name="그림 15" descr="화살이(가) 표시된 사진&#10;&#10;자동 생성된 설명">
            <a:extLst>
              <a:ext uri="{FF2B5EF4-FFF2-40B4-BE49-F238E27FC236}">
                <a16:creationId xmlns:a16="http://schemas.microsoft.com/office/drawing/2014/main" id="{CAAE508E-57C8-B529-89B5-A5C7137DFE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3600" y="6304800"/>
            <a:ext cx="626954" cy="809116"/>
          </a:xfrm>
          <a:prstGeom prst="rect">
            <a:avLst/>
          </a:prstGeom>
        </p:spPr>
      </p:pic>
      <p:pic>
        <p:nvPicPr>
          <p:cNvPr id="18" name="그림 17" descr="화살이(가) 표시된 사진&#10;&#10;자동 생성된 설명">
            <a:extLst>
              <a:ext uri="{FF2B5EF4-FFF2-40B4-BE49-F238E27FC236}">
                <a16:creationId xmlns:a16="http://schemas.microsoft.com/office/drawing/2014/main" id="{34428BDC-1153-B4A0-9903-C87A17475F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784" y="7146521"/>
            <a:ext cx="626953" cy="652970"/>
          </a:xfrm>
          <a:prstGeom prst="rect">
            <a:avLst/>
          </a:prstGeom>
        </p:spPr>
      </p:pic>
      <p:pic>
        <p:nvPicPr>
          <p:cNvPr id="20" name="그림 19" descr="화살이(가) 표시된 사진&#10;&#10;자동 생성된 설명">
            <a:extLst>
              <a:ext uri="{FF2B5EF4-FFF2-40B4-BE49-F238E27FC236}">
                <a16:creationId xmlns:a16="http://schemas.microsoft.com/office/drawing/2014/main" id="{C45D6E5B-E34F-55DD-5A61-419626CD4F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1226" y="7799491"/>
            <a:ext cx="708525" cy="73792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D85EED6-2D95-6649-52C1-124440D1C57E}"/>
              </a:ext>
            </a:extLst>
          </p:cNvPr>
          <p:cNvSpPr txBox="1"/>
          <p:nvPr/>
        </p:nvSpPr>
        <p:spPr>
          <a:xfrm>
            <a:off x="14221252" y="9226990"/>
            <a:ext cx="1536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/>
              <a:t>(M/F)</a:t>
            </a:r>
            <a:endParaRPr lang="ko-KR" altLang="en-US" sz="3200"/>
          </a:p>
        </p:txBody>
      </p:sp>
      <p:pic>
        <p:nvPicPr>
          <p:cNvPr id="19" name="그림 18" descr="화살이(가) 표시된 사진&#10;&#10;자동 생성된 설명">
            <a:extLst>
              <a:ext uri="{FF2B5EF4-FFF2-40B4-BE49-F238E27FC236}">
                <a16:creationId xmlns:a16="http://schemas.microsoft.com/office/drawing/2014/main" id="{2413FF8A-FDDA-34C0-19B0-B22DA02500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0177" y="8922784"/>
            <a:ext cx="626953" cy="652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80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ko-KR" sz="4000"/>
                <a:t>Exercise</a:t>
              </a:r>
              <a:endParaRPr lang="ko-KR" altLang="en-US" sz="400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>
                  <a:solidFill>
                    <a:srgbClr val="EFEFEF"/>
                  </a:solidFill>
                  <a:latin typeface="Gmarket Sans Bold" pitchFamily="34" charset="0"/>
                </a:rPr>
                <a:t>03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550EC8-BE21-9360-C21F-876BA884C230}"/>
              </a:ext>
            </a:extLst>
          </p:cNvPr>
          <p:cNvSpPr txBox="1"/>
          <p:nvPr/>
        </p:nvSpPr>
        <p:spPr>
          <a:xfrm>
            <a:off x="920664" y="2328290"/>
            <a:ext cx="14923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/>
              <a:t>Translate the following into Korean.</a:t>
            </a:r>
            <a:endParaRPr lang="ko-KR" altLang="en-US" sz="440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80CFC4E-E0BC-A7AB-0CBA-CA6B2A5758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443" y="3229405"/>
            <a:ext cx="17485355" cy="41252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4780A4-0E2C-0092-57EC-E0A82608C8E0}"/>
              </a:ext>
            </a:extLst>
          </p:cNvPr>
          <p:cNvSpPr txBox="1"/>
          <p:nvPr/>
        </p:nvSpPr>
        <p:spPr>
          <a:xfrm>
            <a:off x="1188531" y="7354636"/>
            <a:ext cx="141246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ko-KR" altLang="en-US" sz="4400"/>
              <a:t>제 전공은 영문학 입니다</a:t>
            </a:r>
            <a:r>
              <a:rPr lang="en-US" altLang="ko-KR" sz="4400"/>
              <a:t>./</a:t>
            </a:r>
            <a:r>
              <a:rPr lang="ko-KR" altLang="en-US" sz="4400"/>
              <a:t>이에요</a:t>
            </a:r>
            <a:r>
              <a:rPr lang="en-US" altLang="ko-KR" sz="4400"/>
              <a:t>.</a:t>
            </a:r>
          </a:p>
          <a:p>
            <a:pPr marL="742950" indent="-742950">
              <a:buAutoNum type="arabicPeriod"/>
            </a:pPr>
            <a:r>
              <a:rPr lang="ko-KR" altLang="en-US" sz="4400"/>
              <a:t>우리 언니는 석사생 이야</a:t>
            </a:r>
            <a:r>
              <a:rPr lang="en-US" altLang="ko-KR" sz="4400"/>
              <a:t>/</a:t>
            </a:r>
            <a:r>
              <a:rPr lang="ko-KR" altLang="en-US" sz="4400"/>
              <a:t>대학원생 이야</a:t>
            </a:r>
            <a:r>
              <a:rPr lang="en-US" altLang="ko-KR" sz="4400"/>
              <a:t>.</a:t>
            </a:r>
          </a:p>
          <a:p>
            <a:pPr marL="742950" indent="-742950">
              <a:buAutoNum type="arabicPeriod"/>
            </a:pPr>
            <a:r>
              <a:rPr lang="ko-KR" altLang="en-US" sz="4400"/>
              <a:t>제 가족은 브루노에 있어요</a:t>
            </a:r>
            <a:r>
              <a:rPr lang="en-US" altLang="ko-KR" sz="4400"/>
              <a:t>./</a:t>
            </a:r>
            <a:r>
              <a:rPr lang="ko-KR" altLang="en-US" sz="4400"/>
              <a:t>있습니다</a:t>
            </a:r>
            <a:r>
              <a:rPr lang="en-US" altLang="ko-KR" sz="4400"/>
              <a:t>.</a:t>
            </a:r>
            <a:endParaRPr lang="ko-KR" altLang="en-US" sz="4400"/>
          </a:p>
        </p:txBody>
      </p:sp>
    </p:spTree>
    <p:extLst>
      <p:ext uri="{BB962C8B-B14F-4D97-AF65-F5344CB8AC3E}">
        <p14:creationId xmlns:p14="http://schemas.microsoft.com/office/powerpoint/2010/main" val="366589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Coined Word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</a:rPr>
                <a:t>04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38305D-E158-8359-B730-F5B78A78088C}"/>
              </a:ext>
            </a:extLst>
          </p:cNvPr>
          <p:cNvSpPr txBox="1"/>
          <p:nvPr/>
        </p:nvSpPr>
        <p:spPr>
          <a:xfrm>
            <a:off x="1158970" y="2457223"/>
            <a:ext cx="127446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500">
                <a:latin typeface="휴먼아미체" panose="02030504000101010101" pitchFamily="18" charset="-127"/>
                <a:ea typeface="휴먼아미체" panose="02030504000101010101" pitchFamily="18" charset="-127"/>
              </a:rPr>
              <a:t>뽀시래기</a:t>
            </a:r>
          </a:p>
        </p:txBody>
      </p:sp>
      <p:pic>
        <p:nvPicPr>
          <p:cNvPr id="1026" name="Picture 2" descr="뽀시래기 - BBosiraegi - YouTube">
            <a:extLst>
              <a:ext uri="{FF2B5EF4-FFF2-40B4-BE49-F238E27FC236}">
                <a16:creationId xmlns:a16="http://schemas.microsoft.com/office/drawing/2014/main" id="{68EB9B08-55F3-A7E3-EF56-E1CD0D5CC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740" y="2006962"/>
            <a:ext cx="7708448" cy="7708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965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Coined Word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</a:rPr>
                <a:t>04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38305D-E158-8359-B730-F5B78A78088C}"/>
              </a:ext>
            </a:extLst>
          </p:cNvPr>
          <p:cNvSpPr txBox="1"/>
          <p:nvPr/>
        </p:nvSpPr>
        <p:spPr>
          <a:xfrm>
            <a:off x="1158970" y="2457223"/>
            <a:ext cx="1274463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500">
                <a:latin typeface="휴먼아미체" panose="02030504000101010101" pitchFamily="18" charset="-127"/>
                <a:ea typeface="휴먼아미체" panose="02030504000101010101" pitchFamily="18" charset="-127"/>
              </a:rPr>
              <a:t>뽀시래기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64612C-5792-9C26-4CE1-A062A2C34543}"/>
              </a:ext>
            </a:extLst>
          </p:cNvPr>
          <p:cNvSpPr txBox="1"/>
          <p:nvPr/>
        </p:nvSpPr>
        <p:spPr>
          <a:xfrm>
            <a:off x="921657" y="3962330"/>
            <a:ext cx="165060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>
                <a:solidFill>
                  <a:srgbClr val="000000"/>
                </a:solidFill>
                <a:latin typeface="noto"/>
              </a:rPr>
              <a:t>“</a:t>
            </a:r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Bbosiraegi” is from dialect “</a:t>
            </a:r>
            <a:r>
              <a:rPr lang="ko-KR" altLang="en-US" sz="4800" b="0" i="0">
                <a:solidFill>
                  <a:srgbClr val="000000"/>
                </a:solidFill>
                <a:effectLst/>
                <a:latin typeface="noto"/>
              </a:rPr>
              <a:t>부스러기</a:t>
            </a:r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(Bushuragi)” which is used to </a:t>
            </a:r>
            <a:r>
              <a:rPr lang="en-US" altLang="ko-KR" sz="4800">
                <a:solidFill>
                  <a:srgbClr val="000000"/>
                </a:solidFill>
                <a:latin typeface="noto"/>
              </a:rPr>
              <a:t>call</a:t>
            </a:r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 </a:t>
            </a:r>
            <a:r>
              <a:rPr lang="en-US" altLang="ko-KR" sz="4800">
                <a:solidFill>
                  <a:srgbClr val="000000"/>
                </a:solidFill>
                <a:latin typeface="noto"/>
              </a:rPr>
              <a:t>powder</a:t>
            </a:r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.</a:t>
            </a:r>
          </a:p>
          <a:p>
            <a:r>
              <a:rPr lang="en-US" altLang="ko-KR" sz="4800">
                <a:solidFill>
                  <a:srgbClr val="000000"/>
                </a:solidFill>
                <a:latin typeface="noto"/>
              </a:rPr>
              <a:t>(For example bread crumbs, flocks, fragments...)</a:t>
            </a:r>
          </a:p>
          <a:p>
            <a:r>
              <a:rPr lang="en-US" altLang="ko-KR" sz="4800">
                <a:solidFill>
                  <a:srgbClr val="000000"/>
                </a:solidFill>
                <a:latin typeface="noto"/>
              </a:rPr>
              <a:t>So </a:t>
            </a:r>
            <a:r>
              <a:rPr lang="en-US" altLang="ko-KR" sz="4800">
                <a:solidFill>
                  <a:srgbClr val="2C2D30"/>
                </a:solidFill>
                <a:latin typeface="Helvetica Neue"/>
              </a:rPr>
              <a:t>i</a:t>
            </a:r>
            <a:r>
              <a:rPr lang="en-US" altLang="ko-KR" sz="4800" b="0" i="0">
                <a:solidFill>
                  <a:srgbClr val="2C2D30"/>
                </a:solidFill>
                <a:effectLst/>
                <a:latin typeface="Helvetica Neue"/>
              </a:rPr>
              <a:t>t's a kind of slang which means something looks a little fooslish and trivial but that foolishment looks veeery cute and lovely.</a:t>
            </a:r>
          </a:p>
          <a:p>
            <a:endParaRPr lang="ko-KR" altLang="en-US" sz="4800"/>
          </a:p>
        </p:txBody>
      </p:sp>
    </p:spTree>
    <p:extLst>
      <p:ext uri="{BB962C8B-B14F-4D97-AF65-F5344CB8AC3E}">
        <p14:creationId xmlns:p14="http://schemas.microsoft.com/office/powerpoint/2010/main" val="26992813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1" name="그룹 1001"/>
          <p:cNvGrpSpPr/>
          <p:nvPr/>
        </p:nvGrpSpPr>
        <p:grpSpPr>
          <a:xfrm>
            <a:off x="242108" y="212254"/>
            <a:ext cx="17827137" cy="9754954"/>
            <a:chOff x="242108" y="276262"/>
            <a:chExt cx="17827137" cy="9754954"/>
          </a:xfrm>
        </p:grpSpPr>
        <p:grpSp>
          <p:nvGrpSpPr>
            <p:cNvPr id="1002" name="그룹 1002"/>
            <p:cNvGrpSpPr/>
            <p:nvPr/>
          </p:nvGrpSpPr>
          <p:grpSpPr>
            <a:xfrm>
              <a:off x="342212" y="276262"/>
              <a:ext cx="17706453" cy="155444"/>
              <a:chOff x="342212" y="276262"/>
              <a:chExt cx="17706453" cy="155444"/>
            </a:xfrm>
          </p:grpSpPr>
          <p:pic>
            <p:nvPicPr>
              <p:cNvPr id="4" name="Object 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42212" y="276262"/>
                <a:ext cx="17706453" cy="155444"/>
              </a:xfrm>
              <a:prstGeom prst="rect">
                <a:avLst/>
              </a:prstGeom>
            </p:spPr>
          </p:pic>
        </p:grpSp>
        <p:grpSp>
          <p:nvGrpSpPr>
            <p:cNvPr id="1003" name="그룹 1003"/>
            <p:cNvGrpSpPr/>
            <p:nvPr/>
          </p:nvGrpSpPr>
          <p:grpSpPr>
            <a:xfrm>
              <a:off x="276086" y="9875773"/>
              <a:ext cx="17637715" cy="155444"/>
              <a:chOff x="276086" y="9875773"/>
              <a:chExt cx="17637715" cy="155444"/>
            </a:xfrm>
          </p:grpSpPr>
          <p:pic>
            <p:nvPicPr>
              <p:cNvPr id="7" name="Object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76086" y="9875773"/>
                <a:ext cx="17637715" cy="155444"/>
              </a:xfrm>
              <a:prstGeom prst="rect">
                <a:avLst/>
              </a:prstGeom>
            </p:spPr>
          </p:pic>
        </p:grpSp>
        <p:grpSp>
          <p:nvGrpSpPr>
            <p:cNvPr id="1004" name="그룹 1004"/>
            <p:cNvGrpSpPr/>
            <p:nvPr/>
          </p:nvGrpSpPr>
          <p:grpSpPr>
            <a:xfrm>
              <a:off x="-4379841" y="5037486"/>
              <a:ext cx="9399342" cy="155444"/>
              <a:chOff x="-4379841" y="5037486"/>
              <a:chExt cx="9399342" cy="155444"/>
            </a:xfrm>
          </p:grpSpPr>
          <p:pic>
            <p:nvPicPr>
              <p:cNvPr id="10" name="Object 9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-4379841" y="5037486"/>
                <a:ext cx="9399342" cy="155444"/>
              </a:xfrm>
              <a:prstGeom prst="rect">
                <a:avLst/>
              </a:prstGeom>
            </p:spPr>
          </p:pic>
        </p:grpSp>
        <p:grpSp>
          <p:nvGrpSpPr>
            <p:cNvPr id="1005" name="그룹 1005"/>
            <p:cNvGrpSpPr/>
            <p:nvPr/>
          </p:nvGrpSpPr>
          <p:grpSpPr>
            <a:xfrm>
              <a:off x="13189394" y="5151366"/>
              <a:ext cx="9604257" cy="155444"/>
              <a:chOff x="13189394" y="5151366"/>
              <a:chExt cx="9604257" cy="155444"/>
            </a:xfrm>
          </p:grpSpPr>
          <p:pic>
            <p:nvPicPr>
              <p:cNvPr id="13" name="Object 12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5400000">
                <a:off x="13189394" y="5151366"/>
                <a:ext cx="9604257" cy="155444"/>
              </a:xfrm>
              <a:prstGeom prst="rect">
                <a:avLst/>
              </a:prstGeom>
            </p:spPr>
          </p:pic>
        </p:grp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8924AA8-7B2E-E9A0-9B24-7907533FDC3C}"/>
              </a:ext>
            </a:extLst>
          </p:cNvPr>
          <p:cNvGrpSpPr/>
          <p:nvPr/>
        </p:nvGrpSpPr>
        <p:grpSpPr>
          <a:xfrm>
            <a:off x="914400" y="1031455"/>
            <a:ext cx="11777988" cy="932901"/>
            <a:chOff x="914400" y="1031455"/>
            <a:chExt cx="11777988" cy="932901"/>
          </a:xfrm>
        </p:grpSpPr>
        <p:grpSp>
          <p:nvGrpSpPr>
            <p:cNvPr id="1010" name="그룹 1010"/>
            <p:cNvGrpSpPr/>
            <p:nvPr/>
          </p:nvGrpSpPr>
          <p:grpSpPr>
            <a:xfrm>
              <a:off x="1108150" y="1031455"/>
              <a:ext cx="907895" cy="907895"/>
              <a:chOff x="1145343" y="1027044"/>
              <a:chExt cx="907895" cy="907895"/>
            </a:xfrm>
          </p:grpSpPr>
          <p:pic>
            <p:nvPicPr>
              <p:cNvPr id="31" name="Object 30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45343" y="1027044"/>
                <a:ext cx="907895" cy="907895"/>
              </a:xfrm>
              <a:prstGeom prst="rect">
                <a:avLst/>
              </a:prstGeom>
            </p:spPr>
          </p:pic>
        </p:grpSp>
        <p:grpSp>
          <p:nvGrpSpPr>
            <p:cNvPr id="1009" name="그룹 1009"/>
            <p:cNvGrpSpPr/>
            <p:nvPr/>
          </p:nvGrpSpPr>
          <p:grpSpPr>
            <a:xfrm>
              <a:off x="1188531" y="1043958"/>
              <a:ext cx="11503857" cy="920398"/>
              <a:chOff x="1145343" y="1031455"/>
              <a:chExt cx="5692769" cy="920398"/>
            </a:xfrm>
          </p:grpSpPr>
          <p:pic>
            <p:nvPicPr>
              <p:cNvPr id="27" name="Object 26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145343" y="1031455"/>
                <a:ext cx="5692769" cy="920398"/>
              </a:xfrm>
              <a:prstGeom prst="rect">
                <a:avLst/>
              </a:prstGeom>
            </p:spPr>
          </p:pic>
        </p:grpSp>
        <p:sp>
          <p:nvSpPr>
            <p:cNvPr id="29" name="Object 29"/>
            <p:cNvSpPr txBox="1"/>
            <p:nvPr/>
          </p:nvSpPr>
          <p:spPr>
            <a:xfrm>
              <a:off x="2252988" y="1171517"/>
              <a:ext cx="10363200" cy="70788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4000"/>
                <a:t>Coined Word</a:t>
              </a:r>
              <a:endParaRPr lang="en-US" dirty="0"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914400" y="1031455"/>
              <a:ext cx="1319991" cy="87716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en-US" sz="5100" i="1" kern="0" spc="-200" dirty="0">
                  <a:solidFill>
                    <a:srgbClr val="EFEFEF"/>
                  </a:solidFill>
                  <a:latin typeface="Gmarket Sans Bold" pitchFamily="34" charset="0"/>
                </a:rPr>
                <a:t>04</a:t>
              </a:r>
              <a:endParaRPr lang="en-US" dirty="0"/>
            </a:p>
          </p:txBody>
        </p:sp>
      </p:grpSp>
      <p:sp>
        <p:nvSpPr>
          <p:cNvPr id="2" name="Object 35">
            <a:extLst>
              <a:ext uri="{FF2B5EF4-FFF2-40B4-BE49-F238E27FC236}">
                <a16:creationId xmlns:a16="http://schemas.microsoft.com/office/drawing/2014/main" id="{DFAAA1D2-87DC-E840-F0A7-9E3011172763}"/>
              </a:ext>
            </a:extLst>
          </p:cNvPr>
          <p:cNvSpPr txBox="1"/>
          <p:nvPr/>
        </p:nvSpPr>
        <p:spPr>
          <a:xfrm>
            <a:off x="6734096" y="3377555"/>
            <a:ext cx="3194738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sz="3200" dirty="0"/>
          </a:p>
        </p:txBody>
      </p:sp>
      <p:pic>
        <p:nvPicPr>
          <p:cNvPr id="14" name="그림 13">
            <a:hlinkClick r:id="rId8"/>
            <a:extLst>
              <a:ext uri="{FF2B5EF4-FFF2-40B4-BE49-F238E27FC236}">
                <a16:creationId xmlns:a16="http://schemas.microsoft.com/office/drawing/2014/main" id="{C981B132-52F6-2381-0342-5CB81B148D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60613">
            <a:off x="4161971" y="1768198"/>
            <a:ext cx="5027872" cy="79994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4FD0245-7631-63C8-C0DF-02133E1D7CB0}"/>
              </a:ext>
            </a:extLst>
          </p:cNvPr>
          <p:cNvSpPr txBox="1"/>
          <p:nvPr/>
        </p:nvSpPr>
        <p:spPr>
          <a:xfrm>
            <a:off x="9372600" y="6315426"/>
            <a:ext cx="8397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/>
              <a:t>Shorts Title mean</a:t>
            </a:r>
          </a:p>
          <a:p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"Mom, my brother..." </a:t>
            </a:r>
          </a:p>
          <a:p>
            <a:r>
              <a:rPr lang="en-US" altLang="ko-KR" sz="4800" b="0" i="0">
                <a:solidFill>
                  <a:srgbClr val="000000"/>
                </a:solidFill>
                <a:effectLst/>
                <a:latin typeface="noto"/>
              </a:rPr>
              <a:t>A cat with something to say.</a:t>
            </a:r>
            <a:endParaRPr lang="ko-KR" altLang="en-US" sz="4800"/>
          </a:p>
        </p:txBody>
      </p:sp>
    </p:spTree>
    <p:extLst>
      <p:ext uri="{BB962C8B-B14F-4D97-AF65-F5344CB8AC3E}">
        <p14:creationId xmlns:p14="http://schemas.microsoft.com/office/powerpoint/2010/main" val="3488730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9417</TotalTime>
  <Words>856</Words>
  <Application>Microsoft Office PowerPoint</Application>
  <PresentationFormat>사용자 지정</PresentationFormat>
  <Paragraphs>141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41" baseType="lpstr">
      <vt:lpstr>Gmarket Sans Bold</vt:lpstr>
      <vt:lpstr>Gmarket Sans Medium</vt:lpstr>
      <vt:lpstr>Helvetica Neue</vt:lpstr>
      <vt:lpstr>noto</vt:lpstr>
      <vt:lpstr>맑은 고딕</vt:lpstr>
      <vt:lpstr>휴먼아미체</vt:lpstr>
      <vt:lpstr>Arial</vt:lpstr>
      <vt:lpstr>Calibri</vt:lpstr>
      <vt:lpstr>Noto Sans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김 지안</cp:lastModifiedBy>
  <cp:revision>38</cp:revision>
  <dcterms:created xsi:type="dcterms:W3CDTF">2023-02-27T20:58:27Z</dcterms:created>
  <dcterms:modified xsi:type="dcterms:W3CDTF">2023-04-26T15:18:02Z</dcterms:modified>
</cp:coreProperties>
</file>